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</p:sldMasterIdLst>
  <p:notesMasterIdLst>
    <p:notesMasterId r:id="rId36"/>
  </p:notesMasterIdLst>
  <p:handoutMasterIdLst>
    <p:handoutMasterId r:id="rId37"/>
  </p:handoutMasterIdLst>
  <p:sldIdLst>
    <p:sldId id="276" r:id="rId5"/>
    <p:sldId id="296" r:id="rId6"/>
    <p:sldId id="300" r:id="rId7"/>
    <p:sldId id="302" r:id="rId8"/>
    <p:sldId id="306" r:id="rId9"/>
    <p:sldId id="307" r:id="rId10"/>
    <p:sldId id="311" r:id="rId11"/>
    <p:sldId id="317" r:id="rId12"/>
    <p:sldId id="314" r:id="rId13"/>
    <p:sldId id="319" r:id="rId14"/>
    <p:sldId id="320" r:id="rId15"/>
    <p:sldId id="321" r:id="rId16"/>
    <p:sldId id="322" r:id="rId17"/>
    <p:sldId id="323" r:id="rId18"/>
    <p:sldId id="324" r:id="rId19"/>
    <p:sldId id="325" r:id="rId20"/>
    <p:sldId id="326" r:id="rId21"/>
    <p:sldId id="327" r:id="rId22"/>
    <p:sldId id="328" r:id="rId23"/>
    <p:sldId id="329" r:id="rId24"/>
    <p:sldId id="330" r:id="rId25"/>
    <p:sldId id="332" r:id="rId26"/>
    <p:sldId id="331" r:id="rId27"/>
    <p:sldId id="333" r:id="rId28"/>
    <p:sldId id="334" r:id="rId29"/>
    <p:sldId id="335" r:id="rId30"/>
    <p:sldId id="336" r:id="rId31"/>
    <p:sldId id="337" r:id="rId32"/>
    <p:sldId id="338" r:id="rId33"/>
    <p:sldId id="339" r:id="rId34"/>
    <p:sldId id="34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4817"/>
    <a:srgbClr val="3481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3072" autoAdjust="0"/>
  </p:normalViewPr>
  <p:slideViewPr>
    <p:cSldViewPr snapToGrid="0">
      <p:cViewPr varScale="1">
        <p:scale>
          <a:sx n="77" d="100"/>
          <a:sy n="77" d="100"/>
        </p:scale>
        <p:origin x="662" y="58"/>
      </p:cViewPr>
      <p:guideLst>
        <p:guide orient="horz" pos="2928"/>
        <p:guide pos="3840"/>
      </p:guideLst>
    </p:cSldViewPr>
  </p:slideViewPr>
  <p:outlineViewPr>
    <p:cViewPr>
      <p:scale>
        <a:sx n="33" d="100"/>
        <a:sy n="33" d="100"/>
      </p:scale>
      <p:origin x="0" y="-155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24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D1DF9-420F-461A-A11F-C271504A18C7}" type="doc">
      <dgm:prSet loTypeId="urn:microsoft.com/office/officeart/2005/8/layout/radial5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3E3E69-80E9-4122-A89F-17151BCC25B0}">
      <dgm:prSet phldrT="[Text]"/>
      <dgm:spPr/>
      <dgm:t>
        <a:bodyPr/>
        <a:lstStyle/>
        <a:p>
          <a:r>
            <a:rPr lang="en-US" dirty="0"/>
            <a:t>OOP</a:t>
          </a:r>
        </a:p>
      </dgm:t>
    </dgm:pt>
    <dgm:pt modelId="{36E880CB-4B1F-4512-9ACE-4C1E89F70A0C}" type="parTrans" cxnId="{BD4ADD60-0017-4DB8-9B0A-A23E55BC9065}">
      <dgm:prSet/>
      <dgm:spPr/>
      <dgm:t>
        <a:bodyPr/>
        <a:lstStyle/>
        <a:p>
          <a:endParaRPr lang="en-US"/>
        </a:p>
      </dgm:t>
    </dgm:pt>
    <dgm:pt modelId="{26E40786-0809-4988-87EA-A511BF831FF5}" type="sibTrans" cxnId="{BD4ADD60-0017-4DB8-9B0A-A23E55BC9065}">
      <dgm:prSet/>
      <dgm:spPr/>
      <dgm:t>
        <a:bodyPr/>
        <a:lstStyle/>
        <a:p>
          <a:endParaRPr lang="en-US"/>
        </a:p>
      </dgm:t>
    </dgm:pt>
    <dgm:pt modelId="{D95ACD47-1C01-41A4-82BD-11D6AA2A0F0C}">
      <dgm:prSet phldrT="[Text]" custT="1"/>
      <dgm:spPr/>
      <dgm:t>
        <a:bodyPr/>
        <a:lstStyle/>
        <a:p>
          <a:r>
            <a:rPr lang="en-US" sz="1600" b="1" dirty="0"/>
            <a:t>Clean Code</a:t>
          </a:r>
        </a:p>
      </dgm:t>
    </dgm:pt>
    <dgm:pt modelId="{0E5267AD-FAA2-4A18-828A-6AFCB11539A4}" type="parTrans" cxnId="{CB38FA5E-B3CE-437C-8C1A-DD071C9370D9}">
      <dgm:prSet/>
      <dgm:spPr/>
      <dgm:t>
        <a:bodyPr/>
        <a:lstStyle/>
        <a:p>
          <a:endParaRPr lang="en-US"/>
        </a:p>
      </dgm:t>
    </dgm:pt>
    <dgm:pt modelId="{EAD4698E-9DC2-428C-9AAE-76B903A712A6}" type="sibTrans" cxnId="{CB38FA5E-B3CE-437C-8C1A-DD071C9370D9}">
      <dgm:prSet/>
      <dgm:spPr/>
      <dgm:t>
        <a:bodyPr/>
        <a:lstStyle/>
        <a:p>
          <a:endParaRPr lang="en-US"/>
        </a:p>
      </dgm:t>
    </dgm:pt>
    <dgm:pt modelId="{5A7E8E41-9EDE-47FC-A4EA-5FB04CEBB9ED}">
      <dgm:prSet phldrT="[Text]" custT="1"/>
      <dgm:spPr/>
      <dgm:t>
        <a:bodyPr/>
        <a:lstStyle/>
        <a:p>
          <a:r>
            <a:rPr lang="en-US" sz="1400" b="1" dirty="0"/>
            <a:t>Defensive Coding</a:t>
          </a:r>
        </a:p>
      </dgm:t>
    </dgm:pt>
    <dgm:pt modelId="{71DFC0FE-63E2-4D21-A735-8C38B04175C1}" type="parTrans" cxnId="{69EC1817-C3DC-4E11-8DD4-E3847C4A9D2D}">
      <dgm:prSet/>
      <dgm:spPr/>
      <dgm:t>
        <a:bodyPr/>
        <a:lstStyle/>
        <a:p>
          <a:endParaRPr lang="en-US"/>
        </a:p>
      </dgm:t>
    </dgm:pt>
    <dgm:pt modelId="{1DC4CDC1-ABEA-4CD8-953F-3119F227B5B6}" type="sibTrans" cxnId="{69EC1817-C3DC-4E11-8DD4-E3847C4A9D2D}">
      <dgm:prSet/>
      <dgm:spPr/>
      <dgm:t>
        <a:bodyPr/>
        <a:lstStyle/>
        <a:p>
          <a:endParaRPr lang="en-US"/>
        </a:p>
      </dgm:t>
    </dgm:pt>
    <dgm:pt modelId="{2E789DF2-CA8F-408E-BAF7-08A276499686}">
      <dgm:prSet phldrT="[Text]"/>
      <dgm:spPr/>
      <dgm:t>
        <a:bodyPr/>
        <a:lstStyle/>
        <a:p>
          <a:r>
            <a:rPr lang="en-US" b="1" dirty="0"/>
            <a:t>Iterative Agile</a:t>
          </a:r>
        </a:p>
      </dgm:t>
    </dgm:pt>
    <dgm:pt modelId="{BEF09242-0769-4C60-A918-DB134B98FB33}" type="parTrans" cxnId="{79692917-7315-4C4A-8629-44EB43FF7CBB}">
      <dgm:prSet/>
      <dgm:spPr/>
      <dgm:t>
        <a:bodyPr/>
        <a:lstStyle/>
        <a:p>
          <a:endParaRPr lang="en-US"/>
        </a:p>
      </dgm:t>
    </dgm:pt>
    <dgm:pt modelId="{B7573102-1EC2-4653-9A3F-B56D8C56F7D7}" type="sibTrans" cxnId="{79692917-7315-4C4A-8629-44EB43FF7CBB}">
      <dgm:prSet/>
      <dgm:spPr/>
      <dgm:t>
        <a:bodyPr/>
        <a:lstStyle/>
        <a:p>
          <a:endParaRPr lang="en-US"/>
        </a:p>
      </dgm:t>
    </dgm:pt>
    <dgm:pt modelId="{F6F01F32-86FB-472F-85BE-07F0AB8EA69C}">
      <dgm:prSet phldrT="[Text]"/>
      <dgm:spPr/>
      <dgm:t>
        <a:bodyPr/>
        <a:lstStyle/>
        <a:p>
          <a:r>
            <a:rPr lang="en-US" b="1" dirty="0"/>
            <a:t>API</a:t>
          </a:r>
        </a:p>
      </dgm:t>
    </dgm:pt>
    <dgm:pt modelId="{32FBF986-F4D8-479B-BB9E-9A883C962F18}" type="parTrans" cxnId="{DC7E088E-42A6-4A94-8A37-151C241230C9}">
      <dgm:prSet/>
      <dgm:spPr/>
      <dgm:t>
        <a:bodyPr/>
        <a:lstStyle/>
        <a:p>
          <a:endParaRPr lang="en-US"/>
        </a:p>
      </dgm:t>
    </dgm:pt>
    <dgm:pt modelId="{850AF321-8555-4448-A51F-A8AEEBB0C771}" type="sibTrans" cxnId="{DC7E088E-42A6-4A94-8A37-151C241230C9}">
      <dgm:prSet/>
      <dgm:spPr/>
      <dgm:t>
        <a:bodyPr/>
        <a:lstStyle/>
        <a:p>
          <a:endParaRPr lang="en-US"/>
        </a:p>
      </dgm:t>
    </dgm:pt>
    <dgm:pt modelId="{F99BFDD7-7772-44D0-BF4F-F70676026D84}">
      <dgm:prSet phldrT="[Text]"/>
      <dgm:spPr/>
      <dgm:t>
        <a:bodyPr/>
        <a:lstStyle/>
        <a:p>
          <a:r>
            <a:rPr lang="en-US" b="1" dirty="0"/>
            <a:t>SOLID Principles</a:t>
          </a:r>
        </a:p>
      </dgm:t>
    </dgm:pt>
    <dgm:pt modelId="{032504C7-2273-4F86-A3D1-3CC11BFD8B86}" type="parTrans" cxnId="{191AB1B2-23BB-4294-B949-43731D1E7855}">
      <dgm:prSet/>
      <dgm:spPr/>
      <dgm:t>
        <a:bodyPr/>
        <a:lstStyle/>
        <a:p>
          <a:endParaRPr lang="en-US"/>
        </a:p>
      </dgm:t>
    </dgm:pt>
    <dgm:pt modelId="{D61F8CE1-151B-4B7E-BE12-1423AADC6FD4}" type="sibTrans" cxnId="{191AB1B2-23BB-4294-B949-43731D1E7855}">
      <dgm:prSet/>
      <dgm:spPr/>
      <dgm:t>
        <a:bodyPr/>
        <a:lstStyle/>
        <a:p>
          <a:endParaRPr lang="en-US"/>
        </a:p>
      </dgm:t>
    </dgm:pt>
    <dgm:pt modelId="{BD3B262A-62B2-444C-86FE-0FE5932249C0}">
      <dgm:prSet phldrT="[Text]"/>
      <dgm:spPr/>
      <dgm:t>
        <a:bodyPr/>
        <a:lstStyle/>
        <a:p>
          <a:r>
            <a:rPr lang="en-US" b="1" dirty="0"/>
            <a:t>Design Patterns</a:t>
          </a:r>
        </a:p>
      </dgm:t>
    </dgm:pt>
    <dgm:pt modelId="{037D774E-79EA-4B65-B80F-65A11925EE8E}" type="parTrans" cxnId="{70ABBF0B-9956-4FFE-8489-4B26C2D1DCC5}">
      <dgm:prSet/>
      <dgm:spPr/>
      <dgm:t>
        <a:bodyPr/>
        <a:lstStyle/>
        <a:p>
          <a:endParaRPr lang="en-US"/>
        </a:p>
      </dgm:t>
    </dgm:pt>
    <dgm:pt modelId="{70BA93F8-3425-4F84-A13D-82ECD710368C}" type="sibTrans" cxnId="{70ABBF0B-9956-4FFE-8489-4B26C2D1DCC5}">
      <dgm:prSet/>
      <dgm:spPr/>
      <dgm:t>
        <a:bodyPr/>
        <a:lstStyle/>
        <a:p>
          <a:endParaRPr lang="en-US"/>
        </a:p>
      </dgm:t>
    </dgm:pt>
    <dgm:pt modelId="{8C7AA45A-85F9-4B12-AC86-8915E6918CDC}">
      <dgm:prSet phldrT="[Text]"/>
      <dgm:spPr/>
      <dgm:t>
        <a:bodyPr/>
        <a:lstStyle/>
        <a:p>
          <a:r>
            <a:rPr lang="en-US" b="1" dirty="0"/>
            <a:t>Domain Driven Design</a:t>
          </a:r>
        </a:p>
      </dgm:t>
    </dgm:pt>
    <dgm:pt modelId="{A10BECD2-4E4F-4944-98BD-3A285E038E5E}" type="parTrans" cxnId="{3852E5B5-4B9E-47F3-B16A-55327BB2EFA0}">
      <dgm:prSet/>
      <dgm:spPr/>
      <dgm:t>
        <a:bodyPr/>
        <a:lstStyle/>
        <a:p>
          <a:endParaRPr lang="en-US"/>
        </a:p>
      </dgm:t>
    </dgm:pt>
    <dgm:pt modelId="{E865EFF4-ADAE-470D-A193-7D5CBAD76236}" type="sibTrans" cxnId="{3852E5B5-4B9E-47F3-B16A-55327BB2EFA0}">
      <dgm:prSet/>
      <dgm:spPr/>
      <dgm:t>
        <a:bodyPr/>
        <a:lstStyle/>
        <a:p>
          <a:endParaRPr lang="en-US"/>
        </a:p>
      </dgm:t>
    </dgm:pt>
    <dgm:pt modelId="{84ED45C1-F19D-45CB-BFAB-413D22D40C2E}">
      <dgm:prSet phldrT="[Text]"/>
      <dgm:spPr/>
      <dgm:t>
        <a:bodyPr/>
        <a:lstStyle/>
        <a:p>
          <a:endParaRPr lang="en-US" b="1" dirty="0"/>
        </a:p>
      </dgm:t>
    </dgm:pt>
    <dgm:pt modelId="{A2E26F3B-0B19-4265-A9E3-BF0C7711B252}" type="parTrans" cxnId="{664B661F-E714-4E4C-ACB4-56F14CC936EC}">
      <dgm:prSet/>
      <dgm:spPr/>
      <dgm:t>
        <a:bodyPr/>
        <a:lstStyle/>
        <a:p>
          <a:endParaRPr lang="en-US"/>
        </a:p>
      </dgm:t>
    </dgm:pt>
    <dgm:pt modelId="{1FEC2D27-09D0-4D07-A351-A9CFF067517B}" type="sibTrans" cxnId="{664B661F-E714-4E4C-ACB4-56F14CC936EC}">
      <dgm:prSet/>
      <dgm:spPr/>
      <dgm:t>
        <a:bodyPr/>
        <a:lstStyle/>
        <a:p>
          <a:endParaRPr lang="en-US"/>
        </a:p>
      </dgm:t>
    </dgm:pt>
    <dgm:pt modelId="{BFA91F39-25E1-4004-B783-0D34E185644E}" type="pres">
      <dgm:prSet presAssocID="{1CFD1DF9-420F-461A-A11F-C271504A18C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DC7D07B-C421-46C2-8D71-6EAB6B1924B3}" type="pres">
      <dgm:prSet presAssocID="{A43E3E69-80E9-4122-A89F-17151BCC25B0}" presName="centerShape" presStyleLbl="node0" presStyleIdx="0" presStyleCnt="1" custScaleX="90776" custScaleY="90776"/>
      <dgm:spPr/>
    </dgm:pt>
    <dgm:pt modelId="{4A5DEDD9-CFDB-46BF-BB7C-A2B9F3029BEB}" type="pres">
      <dgm:prSet presAssocID="{0E5267AD-FAA2-4A18-828A-6AFCB11539A4}" presName="parTrans" presStyleLbl="sibTrans2D1" presStyleIdx="0" presStyleCnt="7"/>
      <dgm:spPr/>
    </dgm:pt>
    <dgm:pt modelId="{1E06C7DB-F378-49B2-90D8-FBC11A6BECE6}" type="pres">
      <dgm:prSet presAssocID="{0E5267AD-FAA2-4A18-828A-6AFCB11539A4}" presName="connectorText" presStyleLbl="sibTrans2D1" presStyleIdx="0" presStyleCnt="7"/>
      <dgm:spPr/>
    </dgm:pt>
    <dgm:pt modelId="{19033DF9-6DBE-49F9-8299-63AE1DCB805F}" type="pres">
      <dgm:prSet presAssocID="{D95ACD47-1C01-41A4-82BD-11D6AA2A0F0C}" presName="node" presStyleLbl="node1" presStyleIdx="0" presStyleCnt="7" custScaleX="116627" custScaleY="116627">
        <dgm:presLayoutVars>
          <dgm:bulletEnabled val="1"/>
        </dgm:presLayoutVars>
      </dgm:prSet>
      <dgm:spPr/>
    </dgm:pt>
    <dgm:pt modelId="{72D9B9A3-4009-49E4-B774-6981BFAB4D5C}" type="pres">
      <dgm:prSet presAssocID="{71DFC0FE-63E2-4D21-A735-8C38B04175C1}" presName="parTrans" presStyleLbl="sibTrans2D1" presStyleIdx="1" presStyleCnt="7"/>
      <dgm:spPr/>
    </dgm:pt>
    <dgm:pt modelId="{3440B542-F516-4A2D-AC34-60337A0DDCE1}" type="pres">
      <dgm:prSet presAssocID="{71DFC0FE-63E2-4D21-A735-8C38B04175C1}" presName="connectorText" presStyleLbl="sibTrans2D1" presStyleIdx="1" presStyleCnt="7"/>
      <dgm:spPr/>
    </dgm:pt>
    <dgm:pt modelId="{310A0854-09B7-4AD9-9774-21B846681325}" type="pres">
      <dgm:prSet presAssocID="{5A7E8E41-9EDE-47FC-A4EA-5FB04CEBB9ED}" presName="node" presStyleLbl="node1" presStyleIdx="1" presStyleCnt="7" custScaleX="116627" custScaleY="116627">
        <dgm:presLayoutVars>
          <dgm:bulletEnabled val="1"/>
        </dgm:presLayoutVars>
      </dgm:prSet>
      <dgm:spPr/>
    </dgm:pt>
    <dgm:pt modelId="{F692EDB0-CB00-4235-B363-0BB18B23F94D}" type="pres">
      <dgm:prSet presAssocID="{BEF09242-0769-4C60-A918-DB134B98FB33}" presName="parTrans" presStyleLbl="sibTrans2D1" presStyleIdx="2" presStyleCnt="7"/>
      <dgm:spPr/>
    </dgm:pt>
    <dgm:pt modelId="{C85EAFF6-A7C8-4D2F-9F33-9F1AFEEAA6C9}" type="pres">
      <dgm:prSet presAssocID="{BEF09242-0769-4C60-A918-DB134B98FB33}" presName="connectorText" presStyleLbl="sibTrans2D1" presStyleIdx="2" presStyleCnt="7"/>
      <dgm:spPr/>
    </dgm:pt>
    <dgm:pt modelId="{623669DC-261D-41CD-ADB0-BACB6B9566C5}" type="pres">
      <dgm:prSet presAssocID="{2E789DF2-CA8F-408E-BAF7-08A276499686}" presName="node" presStyleLbl="node1" presStyleIdx="2" presStyleCnt="7" custScaleX="116627" custScaleY="116627">
        <dgm:presLayoutVars>
          <dgm:bulletEnabled val="1"/>
        </dgm:presLayoutVars>
      </dgm:prSet>
      <dgm:spPr/>
    </dgm:pt>
    <dgm:pt modelId="{2A370F4E-696B-4DB9-B32F-DD213D32305E}" type="pres">
      <dgm:prSet presAssocID="{32FBF986-F4D8-479B-BB9E-9A883C962F18}" presName="parTrans" presStyleLbl="sibTrans2D1" presStyleIdx="3" presStyleCnt="7"/>
      <dgm:spPr/>
    </dgm:pt>
    <dgm:pt modelId="{74D3151F-16BA-47FD-B1E6-E13EB2AF0445}" type="pres">
      <dgm:prSet presAssocID="{32FBF986-F4D8-479B-BB9E-9A883C962F18}" presName="connectorText" presStyleLbl="sibTrans2D1" presStyleIdx="3" presStyleCnt="7"/>
      <dgm:spPr/>
    </dgm:pt>
    <dgm:pt modelId="{6B0788C2-0BA4-4A0F-ACCE-1E518BB30F11}" type="pres">
      <dgm:prSet presAssocID="{F6F01F32-86FB-472F-85BE-07F0AB8EA69C}" presName="node" presStyleLbl="node1" presStyleIdx="3" presStyleCnt="7" custScaleX="116627" custScaleY="116627">
        <dgm:presLayoutVars>
          <dgm:bulletEnabled val="1"/>
        </dgm:presLayoutVars>
      </dgm:prSet>
      <dgm:spPr/>
    </dgm:pt>
    <dgm:pt modelId="{46888171-C5DC-472E-81E5-53C2667D213E}" type="pres">
      <dgm:prSet presAssocID="{032504C7-2273-4F86-A3D1-3CC11BFD8B86}" presName="parTrans" presStyleLbl="sibTrans2D1" presStyleIdx="4" presStyleCnt="7"/>
      <dgm:spPr/>
    </dgm:pt>
    <dgm:pt modelId="{1CBE7583-CC27-4B8D-B1BA-05332840459A}" type="pres">
      <dgm:prSet presAssocID="{032504C7-2273-4F86-A3D1-3CC11BFD8B86}" presName="connectorText" presStyleLbl="sibTrans2D1" presStyleIdx="4" presStyleCnt="7"/>
      <dgm:spPr/>
    </dgm:pt>
    <dgm:pt modelId="{278A4789-777A-47D7-BB7F-FA9EBBB6771E}" type="pres">
      <dgm:prSet presAssocID="{F99BFDD7-7772-44D0-BF4F-F70676026D84}" presName="node" presStyleLbl="node1" presStyleIdx="4" presStyleCnt="7" custScaleX="116627" custScaleY="116627">
        <dgm:presLayoutVars>
          <dgm:bulletEnabled val="1"/>
        </dgm:presLayoutVars>
      </dgm:prSet>
      <dgm:spPr/>
    </dgm:pt>
    <dgm:pt modelId="{99A4476C-4162-47BF-AE57-EB71D5ED98A0}" type="pres">
      <dgm:prSet presAssocID="{037D774E-79EA-4B65-B80F-65A11925EE8E}" presName="parTrans" presStyleLbl="sibTrans2D1" presStyleIdx="5" presStyleCnt="7"/>
      <dgm:spPr/>
    </dgm:pt>
    <dgm:pt modelId="{EE21602F-CF2F-4F8C-9FA4-A5DFB0804F43}" type="pres">
      <dgm:prSet presAssocID="{037D774E-79EA-4B65-B80F-65A11925EE8E}" presName="connectorText" presStyleLbl="sibTrans2D1" presStyleIdx="5" presStyleCnt="7"/>
      <dgm:spPr/>
    </dgm:pt>
    <dgm:pt modelId="{8F2E3A70-3E64-4D26-8209-077DA227C091}" type="pres">
      <dgm:prSet presAssocID="{BD3B262A-62B2-444C-86FE-0FE5932249C0}" presName="node" presStyleLbl="node1" presStyleIdx="5" presStyleCnt="7" custScaleX="116627" custScaleY="116627">
        <dgm:presLayoutVars>
          <dgm:bulletEnabled val="1"/>
        </dgm:presLayoutVars>
      </dgm:prSet>
      <dgm:spPr/>
    </dgm:pt>
    <dgm:pt modelId="{02D29E0C-3A55-4073-A0F6-3BF875ED652F}" type="pres">
      <dgm:prSet presAssocID="{A10BECD2-4E4F-4944-98BD-3A285E038E5E}" presName="parTrans" presStyleLbl="sibTrans2D1" presStyleIdx="6" presStyleCnt="7"/>
      <dgm:spPr/>
    </dgm:pt>
    <dgm:pt modelId="{27DDA557-9834-4737-BD7C-1EA427C7165B}" type="pres">
      <dgm:prSet presAssocID="{A10BECD2-4E4F-4944-98BD-3A285E038E5E}" presName="connectorText" presStyleLbl="sibTrans2D1" presStyleIdx="6" presStyleCnt="7"/>
      <dgm:spPr/>
    </dgm:pt>
    <dgm:pt modelId="{BB03A838-2EDD-4256-BFC7-C4DD8301F495}" type="pres">
      <dgm:prSet presAssocID="{8C7AA45A-85F9-4B12-AC86-8915E6918CDC}" presName="node" presStyleLbl="node1" presStyleIdx="6" presStyleCnt="7" custScaleX="116627" custScaleY="116627">
        <dgm:presLayoutVars>
          <dgm:bulletEnabled val="1"/>
        </dgm:presLayoutVars>
      </dgm:prSet>
      <dgm:spPr/>
    </dgm:pt>
  </dgm:ptLst>
  <dgm:cxnLst>
    <dgm:cxn modelId="{70ABBF0B-9956-4FFE-8489-4B26C2D1DCC5}" srcId="{A43E3E69-80E9-4122-A89F-17151BCC25B0}" destId="{BD3B262A-62B2-444C-86FE-0FE5932249C0}" srcOrd="5" destOrd="0" parTransId="{037D774E-79EA-4B65-B80F-65A11925EE8E}" sibTransId="{70BA93F8-3425-4F84-A13D-82ECD710368C}"/>
    <dgm:cxn modelId="{69EC1817-C3DC-4E11-8DD4-E3847C4A9D2D}" srcId="{A43E3E69-80E9-4122-A89F-17151BCC25B0}" destId="{5A7E8E41-9EDE-47FC-A4EA-5FB04CEBB9ED}" srcOrd="1" destOrd="0" parTransId="{71DFC0FE-63E2-4D21-A735-8C38B04175C1}" sibTransId="{1DC4CDC1-ABEA-4CD8-953F-3119F227B5B6}"/>
    <dgm:cxn modelId="{79692917-7315-4C4A-8629-44EB43FF7CBB}" srcId="{A43E3E69-80E9-4122-A89F-17151BCC25B0}" destId="{2E789DF2-CA8F-408E-BAF7-08A276499686}" srcOrd="2" destOrd="0" parTransId="{BEF09242-0769-4C60-A918-DB134B98FB33}" sibTransId="{B7573102-1EC2-4653-9A3F-B56D8C56F7D7}"/>
    <dgm:cxn modelId="{664B661F-E714-4E4C-ACB4-56F14CC936EC}" srcId="{1CFD1DF9-420F-461A-A11F-C271504A18C7}" destId="{84ED45C1-F19D-45CB-BFAB-413D22D40C2E}" srcOrd="1" destOrd="0" parTransId="{A2E26F3B-0B19-4265-A9E3-BF0C7711B252}" sibTransId="{1FEC2D27-09D0-4D07-A351-A9CFF067517B}"/>
    <dgm:cxn modelId="{757A8D31-8EF8-4081-ACA3-E2DDC0256ABD}" type="presOf" srcId="{71DFC0FE-63E2-4D21-A735-8C38B04175C1}" destId="{72D9B9A3-4009-49E4-B774-6981BFAB4D5C}" srcOrd="0" destOrd="0" presId="urn:microsoft.com/office/officeart/2005/8/layout/radial5"/>
    <dgm:cxn modelId="{6200075E-72DD-4EE6-806E-5E4E80385048}" type="presOf" srcId="{2E789DF2-CA8F-408E-BAF7-08A276499686}" destId="{623669DC-261D-41CD-ADB0-BACB6B9566C5}" srcOrd="0" destOrd="0" presId="urn:microsoft.com/office/officeart/2005/8/layout/radial5"/>
    <dgm:cxn modelId="{CB38FA5E-B3CE-437C-8C1A-DD071C9370D9}" srcId="{A43E3E69-80E9-4122-A89F-17151BCC25B0}" destId="{D95ACD47-1C01-41A4-82BD-11D6AA2A0F0C}" srcOrd="0" destOrd="0" parTransId="{0E5267AD-FAA2-4A18-828A-6AFCB11539A4}" sibTransId="{EAD4698E-9DC2-428C-9AAE-76B903A712A6}"/>
    <dgm:cxn modelId="{58180A60-3873-42B1-8AD7-85652748BC68}" type="presOf" srcId="{A10BECD2-4E4F-4944-98BD-3A285E038E5E}" destId="{02D29E0C-3A55-4073-A0F6-3BF875ED652F}" srcOrd="0" destOrd="0" presId="urn:microsoft.com/office/officeart/2005/8/layout/radial5"/>
    <dgm:cxn modelId="{BD4ADD60-0017-4DB8-9B0A-A23E55BC9065}" srcId="{1CFD1DF9-420F-461A-A11F-C271504A18C7}" destId="{A43E3E69-80E9-4122-A89F-17151BCC25B0}" srcOrd="0" destOrd="0" parTransId="{36E880CB-4B1F-4512-9ACE-4C1E89F70A0C}" sibTransId="{26E40786-0809-4988-87EA-A511BF831FF5}"/>
    <dgm:cxn modelId="{3E943767-A799-42F3-B9B8-63E5B92FF0C6}" type="presOf" srcId="{32FBF986-F4D8-479B-BB9E-9A883C962F18}" destId="{2A370F4E-696B-4DB9-B32F-DD213D32305E}" srcOrd="0" destOrd="0" presId="urn:microsoft.com/office/officeart/2005/8/layout/radial5"/>
    <dgm:cxn modelId="{600E234A-1C2A-4659-8DC1-C8DD075EEDA4}" type="presOf" srcId="{8C7AA45A-85F9-4B12-AC86-8915E6918CDC}" destId="{BB03A838-2EDD-4256-BFC7-C4DD8301F495}" srcOrd="0" destOrd="0" presId="urn:microsoft.com/office/officeart/2005/8/layout/radial5"/>
    <dgm:cxn modelId="{407ED44D-439D-4045-AA75-AD24BD6EACB4}" type="presOf" srcId="{037D774E-79EA-4B65-B80F-65A11925EE8E}" destId="{99A4476C-4162-47BF-AE57-EB71D5ED98A0}" srcOrd="0" destOrd="0" presId="urn:microsoft.com/office/officeart/2005/8/layout/radial5"/>
    <dgm:cxn modelId="{61084685-D18D-463F-990F-FDC46DF92909}" type="presOf" srcId="{0E5267AD-FAA2-4A18-828A-6AFCB11539A4}" destId="{1E06C7DB-F378-49B2-90D8-FBC11A6BECE6}" srcOrd="1" destOrd="0" presId="urn:microsoft.com/office/officeart/2005/8/layout/radial5"/>
    <dgm:cxn modelId="{2C803387-602A-4944-854D-735CD37DD683}" type="presOf" srcId="{0E5267AD-FAA2-4A18-828A-6AFCB11539A4}" destId="{4A5DEDD9-CFDB-46BF-BB7C-A2B9F3029BEB}" srcOrd="0" destOrd="0" presId="urn:microsoft.com/office/officeart/2005/8/layout/radial5"/>
    <dgm:cxn modelId="{D632018E-C73B-41DC-8CC6-A7B2238A6F09}" type="presOf" srcId="{032504C7-2273-4F86-A3D1-3CC11BFD8B86}" destId="{1CBE7583-CC27-4B8D-B1BA-05332840459A}" srcOrd="1" destOrd="0" presId="urn:microsoft.com/office/officeart/2005/8/layout/radial5"/>
    <dgm:cxn modelId="{DC7E088E-42A6-4A94-8A37-151C241230C9}" srcId="{A43E3E69-80E9-4122-A89F-17151BCC25B0}" destId="{F6F01F32-86FB-472F-85BE-07F0AB8EA69C}" srcOrd="3" destOrd="0" parTransId="{32FBF986-F4D8-479B-BB9E-9A883C962F18}" sibTransId="{850AF321-8555-4448-A51F-A8AEEBB0C771}"/>
    <dgm:cxn modelId="{8F56868E-5A1A-4AF3-9BDE-FFA2640EA443}" type="presOf" srcId="{D95ACD47-1C01-41A4-82BD-11D6AA2A0F0C}" destId="{19033DF9-6DBE-49F9-8299-63AE1DCB805F}" srcOrd="0" destOrd="0" presId="urn:microsoft.com/office/officeart/2005/8/layout/radial5"/>
    <dgm:cxn modelId="{B822A293-02EF-4A84-BEA8-12C9C994AA50}" type="presOf" srcId="{037D774E-79EA-4B65-B80F-65A11925EE8E}" destId="{EE21602F-CF2F-4F8C-9FA4-A5DFB0804F43}" srcOrd="1" destOrd="0" presId="urn:microsoft.com/office/officeart/2005/8/layout/radial5"/>
    <dgm:cxn modelId="{F668F2A1-7594-44B1-8689-C2A643D64B52}" type="presOf" srcId="{A43E3E69-80E9-4122-A89F-17151BCC25B0}" destId="{4DC7D07B-C421-46C2-8D71-6EAB6B1924B3}" srcOrd="0" destOrd="0" presId="urn:microsoft.com/office/officeart/2005/8/layout/radial5"/>
    <dgm:cxn modelId="{292B4AB0-A6F5-45D6-AF7F-05D5B96EF81F}" type="presOf" srcId="{032504C7-2273-4F86-A3D1-3CC11BFD8B86}" destId="{46888171-C5DC-472E-81E5-53C2667D213E}" srcOrd="0" destOrd="0" presId="urn:microsoft.com/office/officeart/2005/8/layout/radial5"/>
    <dgm:cxn modelId="{191AB1B2-23BB-4294-B949-43731D1E7855}" srcId="{A43E3E69-80E9-4122-A89F-17151BCC25B0}" destId="{F99BFDD7-7772-44D0-BF4F-F70676026D84}" srcOrd="4" destOrd="0" parTransId="{032504C7-2273-4F86-A3D1-3CC11BFD8B86}" sibTransId="{D61F8CE1-151B-4B7E-BE12-1423AADC6FD4}"/>
    <dgm:cxn modelId="{0C5ECBB5-2E04-49EF-9AC0-352FC45C0DD1}" type="presOf" srcId="{BD3B262A-62B2-444C-86FE-0FE5932249C0}" destId="{8F2E3A70-3E64-4D26-8209-077DA227C091}" srcOrd="0" destOrd="0" presId="urn:microsoft.com/office/officeart/2005/8/layout/radial5"/>
    <dgm:cxn modelId="{3852E5B5-4B9E-47F3-B16A-55327BB2EFA0}" srcId="{A43E3E69-80E9-4122-A89F-17151BCC25B0}" destId="{8C7AA45A-85F9-4B12-AC86-8915E6918CDC}" srcOrd="6" destOrd="0" parTransId="{A10BECD2-4E4F-4944-98BD-3A285E038E5E}" sibTransId="{E865EFF4-ADAE-470D-A193-7D5CBAD76236}"/>
    <dgm:cxn modelId="{B8BC47B6-8E4F-4B92-AD8D-0747C59B5C8C}" type="presOf" srcId="{F99BFDD7-7772-44D0-BF4F-F70676026D84}" destId="{278A4789-777A-47D7-BB7F-FA9EBBB6771E}" srcOrd="0" destOrd="0" presId="urn:microsoft.com/office/officeart/2005/8/layout/radial5"/>
    <dgm:cxn modelId="{5B03D9CC-82BD-47FC-8F96-A8866C618DF7}" type="presOf" srcId="{32FBF986-F4D8-479B-BB9E-9A883C962F18}" destId="{74D3151F-16BA-47FD-B1E6-E13EB2AF0445}" srcOrd="1" destOrd="0" presId="urn:microsoft.com/office/officeart/2005/8/layout/radial5"/>
    <dgm:cxn modelId="{51805CD0-567D-4368-98E0-7A7223B0F7B5}" type="presOf" srcId="{F6F01F32-86FB-472F-85BE-07F0AB8EA69C}" destId="{6B0788C2-0BA4-4A0F-ACCE-1E518BB30F11}" srcOrd="0" destOrd="0" presId="urn:microsoft.com/office/officeart/2005/8/layout/radial5"/>
    <dgm:cxn modelId="{5F5500E2-9530-40E5-8027-A1730D7A5F96}" type="presOf" srcId="{BEF09242-0769-4C60-A918-DB134B98FB33}" destId="{C85EAFF6-A7C8-4D2F-9F33-9F1AFEEAA6C9}" srcOrd="1" destOrd="0" presId="urn:microsoft.com/office/officeart/2005/8/layout/radial5"/>
    <dgm:cxn modelId="{14AD13EA-B4F4-418E-B0BA-BB08533A7A21}" type="presOf" srcId="{BEF09242-0769-4C60-A918-DB134B98FB33}" destId="{F692EDB0-CB00-4235-B363-0BB18B23F94D}" srcOrd="0" destOrd="0" presId="urn:microsoft.com/office/officeart/2005/8/layout/radial5"/>
    <dgm:cxn modelId="{155AAFEC-6910-4501-AF22-38EC2C6278B8}" type="presOf" srcId="{A10BECD2-4E4F-4944-98BD-3A285E038E5E}" destId="{27DDA557-9834-4737-BD7C-1EA427C7165B}" srcOrd="1" destOrd="0" presId="urn:microsoft.com/office/officeart/2005/8/layout/radial5"/>
    <dgm:cxn modelId="{67B8E4F2-D046-4C88-BBB3-F2EA055BB59F}" type="presOf" srcId="{5A7E8E41-9EDE-47FC-A4EA-5FB04CEBB9ED}" destId="{310A0854-09B7-4AD9-9774-21B846681325}" srcOrd="0" destOrd="0" presId="urn:microsoft.com/office/officeart/2005/8/layout/radial5"/>
    <dgm:cxn modelId="{6B50C5F3-C7DC-4161-9AF8-966D05C7C929}" type="presOf" srcId="{1CFD1DF9-420F-461A-A11F-C271504A18C7}" destId="{BFA91F39-25E1-4004-B783-0D34E185644E}" srcOrd="0" destOrd="0" presId="urn:microsoft.com/office/officeart/2005/8/layout/radial5"/>
    <dgm:cxn modelId="{14E0C9FC-4948-472C-BE68-A5D65ADE4AED}" type="presOf" srcId="{71DFC0FE-63E2-4D21-A735-8C38B04175C1}" destId="{3440B542-F516-4A2D-AC34-60337A0DDCE1}" srcOrd="1" destOrd="0" presId="urn:microsoft.com/office/officeart/2005/8/layout/radial5"/>
    <dgm:cxn modelId="{9345CE83-0E78-4814-899E-2694A7C793A8}" type="presParOf" srcId="{BFA91F39-25E1-4004-B783-0D34E185644E}" destId="{4DC7D07B-C421-46C2-8D71-6EAB6B1924B3}" srcOrd="0" destOrd="0" presId="urn:microsoft.com/office/officeart/2005/8/layout/radial5"/>
    <dgm:cxn modelId="{E128E0AF-9526-4984-9666-22BB4328E9F2}" type="presParOf" srcId="{BFA91F39-25E1-4004-B783-0D34E185644E}" destId="{4A5DEDD9-CFDB-46BF-BB7C-A2B9F3029BEB}" srcOrd="1" destOrd="0" presId="urn:microsoft.com/office/officeart/2005/8/layout/radial5"/>
    <dgm:cxn modelId="{6D6392E8-94E7-42E2-9F90-375F55AF0332}" type="presParOf" srcId="{4A5DEDD9-CFDB-46BF-BB7C-A2B9F3029BEB}" destId="{1E06C7DB-F378-49B2-90D8-FBC11A6BECE6}" srcOrd="0" destOrd="0" presId="urn:microsoft.com/office/officeart/2005/8/layout/radial5"/>
    <dgm:cxn modelId="{8EA18D6A-938E-4E4D-86C3-B8A377563E07}" type="presParOf" srcId="{BFA91F39-25E1-4004-B783-0D34E185644E}" destId="{19033DF9-6DBE-49F9-8299-63AE1DCB805F}" srcOrd="2" destOrd="0" presId="urn:microsoft.com/office/officeart/2005/8/layout/radial5"/>
    <dgm:cxn modelId="{D295F748-8843-4833-A2C6-B751CC58DB28}" type="presParOf" srcId="{BFA91F39-25E1-4004-B783-0D34E185644E}" destId="{72D9B9A3-4009-49E4-B774-6981BFAB4D5C}" srcOrd="3" destOrd="0" presId="urn:microsoft.com/office/officeart/2005/8/layout/radial5"/>
    <dgm:cxn modelId="{91D0D556-1CA2-4C98-AF14-21FDA54AB616}" type="presParOf" srcId="{72D9B9A3-4009-49E4-B774-6981BFAB4D5C}" destId="{3440B542-F516-4A2D-AC34-60337A0DDCE1}" srcOrd="0" destOrd="0" presId="urn:microsoft.com/office/officeart/2005/8/layout/radial5"/>
    <dgm:cxn modelId="{692A5DA0-0156-4E8C-9FA9-CC70539B0C28}" type="presParOf" srcId="{BFA91F39-25E1-4004-B783-0D34E185644E}" destId="{310A0854-09B7-4AD9-9774-21B846681325}" srcOrd="4" destOrd="0" presId="urn:microsoft.com/office/officeart/2005/8/layout/radial5"/>
    <dgm:cxn modelId="{5CF45A2A-A232-44A5-857B-E6D8210B8F1F}" type="presParOf" srcId="{BFA91F39-25E1-4004-B783-0D34E185644E}" destId="{F692EDB0-CB00-4235-B363-0BB18B23F94D}" srcOrd="5" destOrd="0" presId="urn:microsoft.com/office/officeart/2005/8/layout/radial5"/>
    <dgm:cxn modelId="{5C28A0ED-81CE-48A9-B957-7917A925E42F}" type="presParOf" srcId="{F692EDB0-CB00-4235-B363-0BB18B23F94D}" destId="{C85EAFF6-A7C8-4D2F-9F33-9F1AFEEAA6C9}" srcOrd="0" destOrd="0" presId="urn:microsoft.com/office/officeart/2005/8/layout/radial5"/>
    <dgm:cxn modelId="{5DA983E2-7F82-4481-AA12-3A2FB6C21142}" type="presParOf" srcId="{BFA91F39-25E1-4004-B783-0D34E185644E}" destId="{623669DC-261D-41CD-ADB0-BACB6B9566C5}" srcOrd="6" destOrd="0" presId="urn:microsoft.com/office/officeart/2005/8/layout/radial5"/>
    <dgm:cxn modelId="{B906F4FE-69F2-4D5F-A330-56E3BBD85428}" type="presParOf" srcId="{BFA91F39-25E1-4004-B783-0D34E185644E}" destId="{2A370F4E-696B-4DB9-B32F-DD213D32305E}" srcOrd="7" destOrd="0" presId="urn:microsoft.com/office/officeart/2005/8/layout/radial5"/>
    <dgm:cxn modelId="{F8D0F26D-A163-466C-B489-2DA7EB2D284F}" type="presParOf" srcId="{2A370F4E-696B-4DB9-B32F-DD213D32305E}" destId="{74D3151F-16BA-47FD-B1E6-E13EB2AF0445}" srcOrd="0" destOrd="0" presId="urn:microsoft.com/office/officeart/2005/8/layout/radial5"/>
    <dgm:cxn modelId="{C47252D0-E72F-499B-9138-3F98C38495AB}" type="presParOf" srcId="{BFA91F39-25E1-4004-B783-0D34E185644E}" destId="{6B0788C2-0BA4-4A0F-ACCE-1E518BB30F11}" srcOrd="8" destOrd="0" presId="urn:microsoft.com/office/officeart/2005/8/layout/radial5"/>
    <dgm:cxn modelId="{CBC238E7-FCDE-4E37-B5A2-335517C1D44B}" type="presParOf" srcId="{BFA91F39-25E1-4004-B783-0D34E185644E}" destId="{46888171-C5DC-472E-81E5-53C2667D213E}" srcOrd="9" destOrd="0" presId="urn:microsoft.com/office/officeart/2005/8/layout/radial5"/>
    <dgm:cxn modelId="{1CA20BE2-7806-46DC-810B-561D9C563484}" type="presParOf" srcId="{46888171-C5DC-472E-81E5-53C2667D213E}" destId="{1CBE7583-CC27-4B8D-B1BA-05332840459A}" srcOrd="0" destOrd="0" presId="urn:microsoft.com/office/officeart/2005/8/layout/radial5"/>
    <dgm:cxn modelId="{086D1426-DAF0-4665-9EB9-B7AEB5C680CF}" type="presParOf" srcId="{BFA91F39-25E1-4004-B783-0D34E185644E}" destId="{278A4789-777A-47D7-BB7F-FA9EBBB6771E}" srcOrd="10" destOrd="0" presId="urn:microsoft.com/office/officeart/2005/8/layout/radial5"/>
    <dgm:cxn modelId="{A96AD5D6-75D6-40E6-8954-8D6A09DE029F}" type="presParOf" srcId="{BFA91F39-25E1-4004-B783-0D34E185644E}" destId="{99A4476C-4162-47BF-AE57-EB71D5ED98A0}" srcOrd="11" destOrd="0" presId="urn:microsoft.com/office/officeart/2005/8/layout/radial5"/>
    <dgm:cxn modelId="{82C0F2FA-4E73-495F-BAE5-420613826571}" type="presParOf" srcId="{99A4476C-4162-47BF-AE57-EB71D5ED98A0}" destId="{EE21602F-CF2F-4F8C-9FA4-A5DFB0804F43}" srcOrd="0" destOrd="0" presId="urn:microsoft.com/office/officeart/2005/8/layout/radial5"/>
    <dgm:cxn modelId="{DE1E22CB-4C7C-4AE4-A09C-9E0F162CD9F6}" type="presParOf" srcId="{BFA91F39-25E1-4004-B783-0D34E185644E}" destId="{8F2E3A70-3E64-4D26-8209-077DA227C091}" srcOrd="12" destOrd="0" presId="urn:microsoft.com/office/officeart/2005/8/layout/radial5"/>
    <dgm:cxn modelId="{AAD51B71-6457-4B86-9704-5AB4E2E8D299}" type="presParOf" srcId="{BFA91F39-25E1-4004-B783-0D34E185644E}" destId="{02D29E0C-3A55-4073-A0F6-3BF875ED652F}" srcOrd="13" destOrd="0" presId="urn:microsoft.com/office/officeart/2005/8/layout/radial5"/>
    <dgm:cxn modelId="{EEC1DC76-2CE6-42F8-9EED-5312E03C7507}" type="presParOf" srcId="{02D29E0C-3A55-4073-A0F6-3BF875ED652F}" destId="{27DDA557-9834-4737-BD7C-1EA427C7165B}" srcOrd="0" destOrd="0" presId="urn:microsoft.com/office/officeart/2005/8/layout/radial5"/>
    <dgm:cxn modelId="{399C76EF-AEB2-4E06-BA42-1167C74017DA}" type="presParOf" srcId="{BFA91F39-25E1-4004-B783-0D34E185644E}" destId="{BB03A838-2EDD-4256-BFC7-C4DD8301F495}" srcOrd="1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56A67B5-D6DA-46E9-9477-4E23D84093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97012A-B7DB-4493-A8DF-A5645077FD92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B7F8EF7D-8E0E-48D4-8CFB-50C334194C2E}" type="parTrans" cxnId="{0B89E400-A659-475E-BB34-B032D3EED6E2}">
      <dgm:prSet/>
      <dgm:spPr/>
      <dgm:t>
        <a:bodyPr/>
        <a:lstStyle/>
        <a:p>
          <a:endParaRPr lang="en-US"/>
        </a:p>
      </dgm:t>
    </dgm:pt>
    <dgm:pt modelId="{58A1A35E-EE1B-4824-A793-CABD1CED36F1}" type="sibTrans" cxnId="{0B89E400-A659-475E-BB34-B032D3EED6E2}">
      <dgm:prSet/>
      <dgm:spPr/>
      <dgm:t>
        <a:bodyPr/>
        <a:lstStyle/>
        <a:p>
          <a:endParaRPr lang="en-US"/>
        </a:p>
      </dgm:t>
    </dgm:pt>
    <dgm:pt modelId="{41EE42EE-3760-4536-9C37-29AB96DAC306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9CD36448-BF7F-43D2-A846-824992D8082E}" type="parTrans" cxnId="{20CCEF74-C6A3-428D-B354-EDF5B0244E61}">
      <dgm:prSet/>
      <dgm:spPr/>
      <dgm:t>
        <a:bodyPr/>
        <a:lstStyle/>
        <a:p>
          <a:endParaRPr lang="en-US"/>
        </a:p>
      </dgm:t>
    </dgm:pt>
    <dgm:pt modelId="{5CCB7C21-2A13-46A1-98C8-9FE61DA904E6}" type="sibTrans" cxnId="{20CCEF74-C6A3-428D-B354-EDF5B0244E61}">
      <dgm:prSet/>
      <dgm:spPr/>
      <dgm:t>
        <a:bodyPr/>
        <a:lstStyle/>
        <a:p>
          <a:endParaRPr lang="en-US"/>
        </a:p>
      </dgm:t>
    </dgm:pt>
    <dgm:pt modelId="{C99E1272-FC2F-4797-A52E-95727275BBAB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E132EF53-9B67-4434-9AD8-2AC8023BA9D6}" type="parTrans" cxnId="{FBB5DAA4-A58D-4817-B1D3-2DA1A4DBF29D}">
      <dgm:prSet/>
      <dgm:spPr/>
      <dgm:t>
        <a:bodyPr/>
        <a:lstStyle/>
        <a:p>
          <a:endParaRPr lang="en-US"/>
        </a:p>
      </dgm:t>
    </dgm:pt>
    <dgm:pt modelId="{C8751870-4523-4AB1-AADB-C2D7F35807B4}" type="sibTrans" cxnId="{FBB5DAA4-A58D-4817-B1D3-2DA1A4DBF29D}">
      <dgm:prSet/>
      <dgm:spPr/>
      <dgm:t>
        <a:bodyPr/>
        <a:lstStyle/>
        <a:p>
          <a:endParaRPr lang="en-US"/>
        </a:p>
      </dgm:t>
    </dgm:pt>
    <dgm:pt modelId="{BF03A644-72FD-4000-B608-35C6F2AC6D70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2D8B4075-B727-4D86-A560-4B834D1CB1EB}" type="parTrans" cxnId="{A02CF65E-E237-4743-B841-A47DBC8DF3C6}">
      <dgm:prSet/>
      <dgm:spPr/>
      <dgm:t>
        <a:bodyPr/>
        <a:lstStyle/>
        <a:p>
          <a:endParaRPr lang="en-US"/>
        </a:p>
      </dgm:t>
    </dgm:pt>
    <dgm:pt modelId="{B8203033-412C-4260-990F-2270C681C327}" type="sibTrans" cxnId="{A02CF65E-E237-4743-B841-A47DBC8DF3C6}">
      <dgm:prSet/>
      <dgm:spPr/>
      <dgm:t>
        <a:bodyPr/>
        <a:lstStyle/>
        <a:p>
          <a:endParaRPr lang="en-US"/>
        </a:p>
      </dgm:t>
    </dgm:pt>
    <dgm:pt modelId="{C8F28634-86C2-41AA-9BE1-506B3B7E9EFD}">
      <dgm:prSet phldrT="[Text]" custT="1"/>
      <dgm:spPr/>
      <dgm:t>
        <a:bodyPr/>
        <a:lstStyle/>
        <a:p>
          <a:r>
            <a:rPr lang="en-US" sz="1800" dirty="0"/>
            <a:t>Price</a:t>
          </a:r>
        </a:p>
      </dgm:t>
    </dgm:pt>
    <dgm:pt modelId="{7CE98FC2-4F54-4CC6-8B0B-AD2FFE05BB2E}" type="parTrans" cxnId="{2596B0B2-A2EE-45FE-99BC-901957CA800C}">
      <dgm:prSet/>
      <dgm:spPr/>
      <dgm:t>
        <a:bodyPr/>
        <a:lstStyle/>
        <a:p>
          <a:endParaRPr lang="en-US"/>
        </a:p>
      </dgm:t>
    </dgm:pt>
    <dgm:pt modelId="{FF6F6FD8-7FEA-45F0-B060-3B648E237B72}" type="sibTrans" cxnId="{2596B0B2-A2EE-45FE-99BC-901957CA800C}">
      <dgm:prSet/>
      <dgm:spPr/>
      <dgm:t>
        <a:bodyPr/>
        <a:lstStyle/>
        <a:p>
          <a:endParaRPr lang="en-US"/>
        </a:p>
      </dgm:t>
    </dgm:pt>
    <dgm:pt modelId="{ADF2B40D-58AA-41C4-9470-767BD0DDF9F6}">
      <dgm:prSet phldrT="[Text]"/>
      <dgm:spPr/>
      <dgm:t>
        <a:bodyPr/>
        <a:lstStyle/>
        <a:p>
          <a:r>
            <a:rPr lang="en-US" dirty="0"/>
            <a:t>Order</a:t>
          </a:r>
        </a:p>
      </dgm:t>
    </dgm:pt>
    <dgm:pt modelId="{A086D4F7-5D88-4B92-B032-15A25C2D910F}" type="parTrans" cxnId="{CAF29801-E216-4A49-8218-4F499D6B45CE}">
      <dgm:prSet/>
      <dgm:spPr/>
      <dgm:t>
        <a:bodyPr/>
        <a:lstStyle/>
        <a:p>
          <a:endParaRPr lang="en-US"/>
        </a:p>
      </dgm:t>
    </dgm:pt>
    <dgm:pt modelId="{378C566D-FDCF-4078-AD66-22CBE889C48C}" type="sibTrans" cxnId="{CAF29801-E216-4A49-8218-4F499D6B45CE}">
      <dgm:prSet/>
      <dgm:spPr/>
      <dgm:t>
        <a:bodyPr/>
        <a:lstStyle/>
        <a:p>
          <a:endParaRPr lang="en-US"/>
        </a:p>
      </dgm:t>
    </dgm:pt>
    <dgm:pt modelId="{A5C36018-A39E-43F0-9A4B-0C51CE2831BC}">
      <dgm:prSet phldrT="[Text]" custT="1"/>
      <dgm:spPr/>
      <dgm:t>
        <a:bodyPr/>
        <a:lstStyle/>
        <a:p>
          <a:r>
            <a:rPr lang="en-US" sz="1800" dirty="0"/>
            <a:t>Order date</a:t>
          </a:r>
        </a:p>
      </dgm:t>
    </dgm:pt>
    <dgm:pt modelId="{F681148F-3708-43AB-881E-F9970A614479}" type="parTrans" cxnId="{396C64A3-9D1D-4967-9162-DF2B3930B8AF}">
      <dgm:prSet/>
      <dgm:spPr/>
      <dgm:t>
        <a:bodyPr/>
        <a:lstStyle/>
        <a:p>
          <a:endParaRPr lang="en-US"/>
        </a:p>
      </dgm:t>
    </dgm:pt>
    <dgm:pt modelId="{9EA5276E-513F-466D-B3ED-6ACDA59EB38C}" type="sibTrans" cxnId="{396C64A3-9D1D-4967-9162-DF2B3930B8AF}">
      <dgm:prSet/>
      <dgm:spPr/>
      <dgm:t>
        <a:bodyPr/>
        <a:lstStyle/>
        <a:p>
          <a:endParaRPr lang="en-US"/>
        </a:p>
      </dgm:t>
    </dgm:pt>
    <dgm:pt modelId="{899A808F-BF17-412A-A6D5-2E48C67F3F2E}">
      <dgm:prSet phldrT="[Text]" custT="1"/>
      <dgm:spPr/>
      <dgm:t>
        <a:bodyPr/>
        <a:lstStyle/>
        <a:p>
          <a:r>
            <a:rPr lang="en-US" sz="1800" dirty="0"/>
            <a:t>Email</a:t>
          </a:r>
        </a:p>
      </dgm:t>
    </dgm:pt>
    <dgm:pt modelId="{1ACAD678-F086-464F-9E22-164E4605DE8E}" type="parTrans" cxnId="{60EA7E9B-404D-429E-ADEC-6A29AFD1AD9F}">
      <dgm:prSet/>
      <dgm:spPr/>
      <dgm:t>
        <a:bodyPr/>
        <a:lstStyle/>
        <a:p>
          <a:endParaRPr lang="en-US"/>
        </a:p>
      </dgm:t>
    </dgm:pt>
    <dgm:pt modelId="{A528EC9A-E430-4E76-A11C-899FF382674C}" type="sibTrans" cxnId="{60EA7E9B-404D-429E-ADEC-6A29AFD1AD9F}">
      <dgm:prSet/>
      <dgm:spPr/>
      <dgm:t>
        <a:bodyPr/>
        <a:lstStyle/>
        <a:p>
          <a:endParaRPr lang="en-US"/>
        </a:p>
      </dgm:t>
    </dgm:pt>
    <dgm:pt modelId="{FDF818A0-508A-4A1F-B93F-9A2CA5A5F20A}">
      <dgm:prSet phldrT="[Text]" custT="1"/>
      <dgm:spPr/>
      <dgm:t>
        <a:bodyPr/>
        <a:lstStyle/>
        <a:p>
          <a:r>
            <a:rPr lang="en-US" sz="1800" dirty="0"/>
            <a:t>Phone</a:t>
          </a:r>
        </a:p>
      </dgm:t>
    </dgm:pt>
    <dgm:pt modelId="{857A6651-5117-40B0-AA6D-29F38A567982}" type="parTrans" cxnId="{5EFB483E-2DA2-421F-A357-F5BE55E7E689}">
      <dgm:prSet/>
      <dgm:spPr/>
      <dgm:t>
        <a:bodyPr/>
        <a:lstStyle/>
        <a:p>
          <a:endParaRPr lang="en-US"/>
        </a:p>
      </dgm:t>
    </dgm:pt>
    <dgm:pt modelId="{DDCEB57D-09E7-463E-A98D-6200F707D253}" type="sibTrans" cxnId="{5EFB483E-2DA2-421F-A357-F5BE55E7E689}">
      <dgm:prSet/>
      <dgm:spPr/>
      <dgm:t>
        <a:bodyPr/>
        <a:lstStyle/>
        <a:p>
          <a:endParaRPr lang="en-US"/>
        </a:p>
      </dgm:t>
    </dgm:pt>
    <dgm:pt modelId="{BA1EC5AD-BED6-4A93-B9B7-61B5338EAEC2}">
      <dgm:prSet phldrT="[Text]" custT="1"/>
      <dgm:spPr/>
      <dgm:t>
        <a:bodyPr/>
        <a:lstStyle/>
        <a:p>
          <a:r>
            <a:rPr lang="en-US" sz="1800" dirty="0"/>
            <a:t>Work Address</a:t>
          </a:r>
        </a:p>
      </dgm:t>
    </dgm:pt>
    <dgm:pt modelId="{738F0C1C-BD0A-4159-B161-1BE765501366}" type="parTrans" cxnId="{C8B1A98F-99CE-4C40-A8D7-D0CE06B23818}">
      <dgm:prSet/>
      <dgm:spPr/>
      <dgm:t>
        <a:bodyPr/>
        <a:lstStyle/>
        <a:p>
          <a:endParaRPr lang="en-US"/>
        </a:p>
      </dgm:t>
    </dgm:pt>
    <dgm:pt modelId="{A1944938-3358-45B1-9CBE-3CF3F7540FC8}" type="sibTrans" cxnId="{C8B1A98F-99CE-4C40-A8D7-D0CE06B23818}">
      <dgm:prSet/>
      <dgm:spPr/>
      <dgm:t>
        <a:bodyPr/>
        <a:lstStyle/>
        <a:p>
          <a:endParaRPr lang="en-US"/>
        </a:p>
      </dgm:t>
    </dgm:pt>
    <dgm:pt modelId="{C766458B-813C-44F5-825E-54163B14F09A}">
      <dgm:prSet phldrT="[Text]" custT="1"/>
      <dgm:spPr/>
      <dgm:t>
        <a:bodyPr/>
        <a:lstStyle/>
        <a:p>
          <a:r>
            <a:rPr lang="en-US" sz="1800" dirty="0"/>
            <a:t>Description</a:t>
          </a:r>
        </a:p>
      </dgm:t>
    </dgm:pt>
    <dgm:pt modelId="{DCB69546-7D75-405A-9450-3F8B05839BB6}" type="parTrans" cxnId="{478E10D1-4B91-469E-80FD-8F38862CA9C9}">
      <dgm:prSet/>
      <dgm:spPr/>
      <dgm:t>
        <a:bodyPr/>
        <a:lstStyle/>
        <a:p>
          <a:endParaRPr lang="en-US"/>
        </a:p>
      </dgm:t>
    </dgm:pt>
    <dgm:pt modelId="{3FC72864-B606-4775-8F0B-03A6D4F65EC6}" type="sibTrans" cxnId="{478E10D1-4B91-469E-80FD-8F38862CA9C9}">
      <dgm:prSet/>
      <dgm:spPr/>
      <dgm:t>
        <a:bodyPr/>
        <a:lstStyle/>
        <a:p>
          <a:endParaRPr lang="en-US"/>
        </a:p>
      </dgm:t>
    </dgm:pt>
    <dgm:pt modelId="{64C33709-9D24-40FE-B3C1-BB588D39CA9E}">
      <dgm:prSet phldrT="[Text]" custT="1"/>
      <dgm:spPr/>
      <dgm:t>
        <a:bodyPr/>
        <a:lstStyle/>
        <a:p>
          <a:r>
            <a:rPr lang="en-US" sz="1800" dirty="0"/>
            <a:t>Shipping address</a:t>
          </a:r>
        </a:p>
      </dgm:t>
    </dgm:pt>
    <dgm:pt modelId="{F44174B8-1B85-461B-8DE2-672ED3CD7055}" type="parTrans" cxnId="{B31B8A59-B5B8-4D25-BBBF-07D9D71E5770}">
      <dgm:prSet/>
      <dgm:spPr/>
      <dgm:t>
        <a:bodyPr/>
        <a:lstStyle/>
        <a:p>
          <a:endParaRPr lang="en-US"/>
        </a:p>
      </dgm:t>
    </dgm:pt>
    <dgm:pt modelId="{EDE4F55E-E253-4D2E-B918-BCD5B2897220}" type="sibTrans" cxnId="{B31B8A59-B5B8-4D25-BBBF-07D9D71E5770}">
      <dgm:prSet/>
      <dgm:spPr/>
      <dgm:t>
        <a:bodyPr/>
        <a:lstStyle/>
        <a:p>
          <a:endParaRPr lang="en-US"/>
        </a:p>
      </dgm:t>
    </dgm:pt>
    <dgm:pt modelId="{291C0046-EB92-4EDA-B76A-F5D09679DB09}">
      <dgm:prSet phldrT="[Text]" custT="1"/>
      <dgm:spPr/>
      <dgm:t>
        <a:bodyPr/>
        <a:lstStyle/>
        <a:p>
          <a:r>
            <a:rPr lang="en-US" sz="1800" dirty="0"/>
            <a:t>Order items</a:t>
          </a:r>
        </a:p>
      </dgm:t>
    </dgm:pt>
    <dgm:pt modelId="{A55E4C67-9D92-4F06-A820-F4ED63706A08}" type="parTrans" cxnId="{A8FAEB52-68A1-4240-8690-FDD4489B49CE}">
      <dgm:prSet/>
      <dgm:spPr/>
      <dgm:t>
        <a:bodyPr/>
        <a:lstStyle/>
        <a:p>
          <a:endParaRPr lang="en-US"/>
        </a:p>
      </dgm:t>
    </dgm:pt>
    <dgm:pt modelId="{AA01ED07-2D0B-4074-8BF1-1B2B19F984B8}" type="sibTrans" cxnId="{A8FAEB52-68A1-4240-8690-FDD4489B49CE}">
      <dgm:prSet/>
      <dgm:spPr/>
      <dgm:t>
        <a:bodyPr/>
        <a:lstStyle/>
        <a:p>
          <a:endParaRPr lang="en-US"/>
        </a:p>
      </dgm:t>
    </dgm:pt>
    <dgm:pt modelId="{ECEBDE07-B782-4651-9963-06BE5BCC2023}">
      <dgm:prSet phldrT="[Text]" custT="1"/>
      <dgm:spPr/>
      <dgm:t>
        <a:bodyPr/>
        <a:lstStyle/>
        <a:p>
          <a:r>
            <a:rPr lang="en-US" sz="1800" dirty="0"/>
            <a:t>Customer</a:t>
          </a:r>
        </a:p>
      </dgm:t>
    </dgm:pt>
    <dgm:pt modelId="{E6462700-CEAB-4E0A-BE5A-6E74A567C3E6}" type="parTrans" cxnId="{35EB6E09-C5E5-4486-9857-0F35F00BDE28}">
      <dgm:prSet/>
      <dgm:spPr/>
      <dgm:t>
        <a:bodyPr/>
        <a:lstStyle/>
        <a:p>
          <a:endParaRPr lang="en-US"/>
        </a:p>
      </dgm:t>
    </dgm:pt>
    <dgm:pt modelId="{EE3A8BBB-8B61-4AA2-B6F0-A7721CDB9F7E}" type="sibTrans" cxnId="{35EB6E09-C5E5-4486-9857-0F35F00BDE28}">
      <dgm:prSet/>
      <dgm:spPr/>
      <dgm:t>
        <a:bodyPr/>
        <a:lstStyle/>
        <a:p>
          <a:endParaRPr lang="en-US"/>
        </a:p>
      </dgm:t>
    </dgm:pt>
    <dgm:pt modelId="{E4488197-6230-4FCC-BF84-C23856239724}">
      <dgm:prSet phldrT="[Text]"/>
      <dgm:spPr/>
      <dgm:t>
        <a:bodyPr/>
        <a:lstStyle/>
        <a:p>
          <a:r>
            <a:rPr lang="en-US" dirty="0"/>
            <a:t>Order Item</a:t>
          </a:r>
        </a:p>
      </dgm:t>
    </dgm:pt>
    <dgm:pt modelId="{B5C34363-D3D7-4F0A-A712-B5079D5CBA4E}" type="parTrans" cxnId="{8C74A6BD-50C5-46A6-8E8A-E34720B85A10}">
      <dgm:prSet/>
      <dgm:spPr/>
      <dgm:t>
        <a:bodyPr/>
        <a:lstStyle/>
        <a:p>
          <a:endParaRPr lang="en-US"/>
        </a:p>
      </dgm:t>
    </dgm:pt>
    <dgm:pt modelId="{1B291072-84CF-457B-9443-23F9F45B10C1}" type="sibTrans" cxnId="{8C74A6BD-50C5-46A6-8E8A-E34720B85A10}">
      <dgm:prSet/>
      <dgm:spPr/>
      <dgm:t>
        <a:bodyPr/>
        <a:lstStyle/>
        <a:p>
          <a:endParaRPr lang="en-US"/>
        </a:p>
      </dgm:t>
    </dgm:pt>
    <dgm:pt modelId="{12667B22-B65E-4B23-BD51-9BE1429D0187}">
      <dgm:prSet phldrT="[Text]" custT="1"/>
      <dgm:spPr/>
      <dgm:t>
        <a:bodyPr/>
        <a:lstStyle/>
        <a:p>
          <a:r>
            <a:rPr lang="en-US" sz="1800" dirty="0"/>
            <a:t>Product</a:t>
          </a:r>
        </a:p>
      </dgm:t>
    </dgm:pt>
    <dgm:pt modelId="{8C090F15-EB57-43C5-83FE-BFFA4554FFF6}" type="parTrans" cxnId="{B101FE65-E3A0-4272-9346-80E2F44B4097}">
      <dgm:prSet/>
      <dgm:spPr/>
      <dgm:t>
        <a:bodyPr/>
        <a:lstStyle/>
        <a:p>
          <a:endParaRPr lang="en-US"/>
        </a:p>
      </dgm:t>
    </dgm:pt>
    <dgm:pt modelId="{F4E8D0F3-4DA3-4DB5-994B-E3AC28B5C41B}" type="sibTrans" cxnId="{B101FE65-E3A0-4272-9346-80E2F44B4097}">
      <dgm:prSet/>
      <dgm:spPr/>
      <dgm:t>
        <a:bodyPr/>
        <a:lstStyle/>
        <a:p>
          <a:endParaRPr lang="en-US"/>
        </a:p>
      </dgm:t>
    </dgm:pt>
    <dgm:pt modelId="{ACC0D2D2-11B4-4477-A48D-03C80842E6C0}">
      <dgm:prSet phldrT="[Text]" custT="1"/>
      <dgm:spPr/>
      <dgm:t>
        <a:bodyPr/>
        <a:lstStyle/>
        <a:p>
          <a:r>
            <a:rPr lang="en-US" sz="1800" dirty="0"/>
            <a:t>Quantity</a:t>
          </a:r>
        </a:p>
      </dgm:t>
    </dgm:pt>
    <dgm:pt modelId="{E810FEBC-DBCC-4D5D-81EB-6A197261DADB}" type="parTrans" cxnId="{AAAC28C7-2766-4DB9-8668-7490F8BECE4A}">
      <dgm:prSet/>
      <dgm:spPr/>
      <dgm:t>
        <a:bodyPr/>
        <a:lstStyle/>
        <a:p>
          <a:endParaRPr lang="en-US"/>
        </a:p>
      </dgm:t>
    </dgm:pt>
    <dgm:pt modelId="{19CD1551-BF36-4C82-B9F6-86FF30F0B2BF}" type="sibTrans" cxnId="{AAAC28C7-2766-4DB9-8668-7490F8BECE4A}">
      <dgm:prSet/>
      <dgm:spPr/>
      <dgm:t>
        <a:bodyPr/>
        <a:lstStyle/>
        <a:p>
          <a:endParaRPr lang="en-US"/>
        </a:p>
      </dgm:t>
    </dgm:pt>
    <dgm:pt modelId="{C1923AB6-D578-4705-9FBD-F0174728C2A9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E8A92D98-DD26-441A-9505-0EF2C24E7348}" type="parTrans" cxnId="{838B410A-F6E1-407C-98AA-C2596E3E3D60}">
      <dgm:prSet/>
      <dgm:spPr/>
      <dgm:t>
        <a:bodyPr/>
        <a:lstStyle/>
        <a:p>
          <a:endParaRPr lang="en-US"/>
        </a:p>
      </dgm:t>
    </dgm:pt>
    <dgm:pt modelId="{028570A8-EBDD-42F0-9C88-954B82F67FAB}" type="sibTrans" cxnId="{838B410A-F6E1-407C-98AA-C2596E3E3D60}">
      <dgm:prSet/>
      <dgm:spPr/>
      <dgm:t>
        <a:bodyPr/>
        <a:lstStyle/>
        <a:p>
          <a:endParaRPr lang="en-US"/>
        </a:p>
      </dgm:t>
    </dgm:pt>
    <dgm:pt modelId="{20BEAFF1-DE1F-4889-BDDB-6F0361455CE6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40834144-272F-4599-A90E-2F19D41D644D}" type="parTrans" cxnId="{5E080D33-F533-42BE-979B-3EC19D2DDCFA}">
      <dgm:prSet/>
      <dgm:spPr/>
      <dgm:t>
        <a:bodyPr/>
        <a:lstStyle/>
        <a:p>
          <a:endParaRPr lang="en-US"/>
        </a:p>
      </dgm:t>
    </dgm:pt>
    <dgm:pt modelId="{C23FE6FF-063F-4899-B8E1-8AC51943A9AC}" type="sibTrans" cxnId="{5E080D33-F533-42BE-979B-3EC19D2DDCFA}">
      <dgm:prSet/>
      <dgm:spPr/>
      <dgm:t>
        <a:bodyPr/>
        <a:lstStyle/>
        <a:p>
          <a:endParaRPr lang="en-US"/>
        </a:p>
      </dgm:t>
    </dgm:pt>
    <dgm:pt modelId="{72A3AA07-A11F-4A64-9F13-844C708BCE57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92F25CDD-EF93-474B-AF4F-7C6DF46A52A7}" type="parTrans" cxnId="{F0CF215C-B715-434E-B845-5E684102FD81}">
      <dgm:prSet/>
      <dgm:spPr/>
      <dgm:t>
        <a:bodyPr/>
        <a:lstStyle/>
        <a:p>
          <a:endParaRPr lang="en-US"/>
        </a:p>
      </dgm:t>
    </dgm:pt>
    <dgm:pt modelId="{9B657353-596A-4B99-8770-35500E9C188E}" type="sibTrans" cxnId="{F0CF215C-B715-434E-B845-5E684102FD81}">
      <dgm:prSet/>
      <dgm:spPr/>
      <dgm:t>
        <a:bodyPr/>
        <a:lstStyle/>
        <a:p>
          <a:endParaRPr lang="en-US"/>
        </a:p>
      </dgm:t>
    </dgm:pt>
    <dgm:pt modelId="{062C3BE0-E4E0-4EA8-84EC-19A98AF56BAB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56720DA3-88DD-417C-B3A2-C30AA1F5D3AC}" type="parTrans" cxnId="{B5B30871-AFD5-4E60-9A12-4AF9726EDA04}">
      <dgm:prSet/>
      <dgm:spPr/>
      <dgm:t>
        <a:bodyPr/>
        <a:lstStyle/>
        <a:p>
          <a:endParaRPr lang="en-US"/>
        </a:p>
      </dgm:t>
    </dgm:pt>
    <dgm:pt modelId="{5D75E4BE-BFC3-421E-BB70-C7937B012B42}" type="sibTrans" cxnId="{B5B30871-AFD5-4E60-9A12-4AF9726EDA04}">
      <dgm:prSet/>
      <dgm:spPr/>
      <dgm:t>
        <a:bodyPr/>
        <a:lstStyle/>
        <a:p>
          <a:endParaRPr lang="en-US"/>
        </a:p>
      </dgm:t>
    </dgm:pt>
    <dgm:pt modelId="{E2FBAC6D-286A-4AD8-ABB7-E0754F21426A}">
      <dgm:prSet phldrT="[Text]" custT="1"/>
      <dgm:spPr/>
      <dgm:t>
        <a:bodyPr/>
        <a:lstStyle/>
        <a:p>
          <a:r>
            <a:rPr lang="en-US" sz="1800" dirty="0"/>
            <a:t>Purchase price</a:t>
          </a:r>
        </a:p>
      </dgm:t>
    </dgm:pt>
    <dgm:pt modelId="{F4C86203-C073-4D9A-85E9-F4E187B59029}" type="parTrans" cxnId="{EF3CA898-7622-43E8-80F7-75FF5C52E0D1}">
      <dgm:prSet/>
      <dgm:spPr/>
      <dgm:t>
        <a:bodyPr/>
        <a:lstStyle/>
        <a:p>
          <a:endParaRPr lang="en-US"/>
        </a:p>
      </dgm:t>
    </dgm:pt>
    <dgm:pt modelId="{3828C005-9400-4CE6-BF4B-B0ABDBD1C323}" type="sibTrans" cxnId="{EF3CA898-7622-43E8-80F7-75FF5C52E0D1}">
      <dgm:prSet/>
      <dgm:spPr/>
      <dgm:t>
        <a:bodyPr/>
        <a:lstStyle/>
        <a:p>
          <a:endParaRPr lang="en-US"/>
        </a:p>
      </dgm:t>
    </dgm:pt>
    <dgm:pt modelId="{CA952538-4176-4C46-B59A-1EE70B74A72E}">
      <dgm:prSet custT="1"/>
      <dgm:spPr/>
      <dgm:t>
        <a:bodyPr/>
        <a:lstStyle/>
        <a:p>
          <a:endParaRPr lang="en-US" sz="1800" dirty="0"/>
        </a:p>
      </dgm:t>
    </dgm:pt>
    <dgm:pt modelId="{AF80CEEE-DE53-465C-8413-6A30E5B17E75}" type="parTrans" cxnId="{7C3AE38B-F5D9-4934-BB3D-97D71E254DAB}">
      <dgm:prSet/>
      <dgm:spPr/>
      <dgm:t>
        <a:bodyPr/>
        <a:lstStyle/>
        <a:p>
          <a:endParaRPr lang="en-US"/>
        </a:p>
      </dgm:t>
    </dgm:pt>
    <dgm:pt modelId="{AACB73B2-EE8D-4000-A80E-7B890A10F32A}" type="sibTrans" cxnId="{7C3AE38B-F5D9-4934-BB3D-97D71E254DAB}">
      <dgm:prSet/>
      <dgm:spPr/>
      <dgm:t>
        <a:bodyPr/>
        <a:lstStyle/>
        <a:p>
          <a:endParaRPr lang="en-US"/>
        </a:p>
      </dgm:t>
    </dgm:pt>
    <dgm:pt modelId="{F803E3C1-8CE0-4F4E-B43A-0F6C8A1D041F}">
      <dgm:prSet phldrT="[Text]" custT="1"/>
      <dgm:spPr/>
      <dgm:t>
        <a:bodyPr/>
        <a:lstStyle/>
        <a:p>
          <a:r>
            <a:rPr lang="en-US" sz="1800" dirty="0"/>
            <a:t>Home Address</a:t>
          </a:r>
        </a:p>
      </dgm:t>
    </dgm:pt>
    <dgm:pt modelId="{FC073B21-2FD4-429F-80AC-85F390169770}" type="parTrans" cxnId="{ED8847EE-27E1-41C3-95D6-3685709037E7}">
      <dgm:prSet/>
      <dgm:spPr/>
      <dgm:t>
        <a:bodyPr/>
        <a:lstStyle/>
        <a:p>
          <a:endParaRPr lang="en-US"/>
        </a:p>
      </dgm:t>
    </dgm:pt>
    <dgm:pt modelId="{2C4156A9-A170-40AE-B982-B5B876E2221D}" type="sibTrans" cxnId="{ED8847EE-27E1-41C3-95D6-3685709037E7}">
      <dgm:prSet/>
      <dgm:spPr/>
      <dgm:t>
        <a:bodyPr/>
        <a:lstStyle/>
        <a:p>
          <a:endParaRPr lang="en-US"/>
        </a:p>
      </dgm:t>
    </dgm:pt>
    <dgm:pt modelId="{E1B0479B-8273-4CA0-862F-73A96D0A571C}" type="pres">
      <dgm:prSet presAssocID="{256A67B5-D6DA-46E9-9477-4E23D840938B}" presName="Name0" presStyleCnt="0">
        <dgm:presLayoutVars>
          <dgm:dir/>
          <dgm:animLvl val="lvl"/>
          <dgm:resizeHandles val="exact"/>
        </dgm:presLayoutVars>
      </dgm:prSet>
      <dgm:spPr/>
    </dgm:pt>
    <dgm:pt modelId="{394139FA-186A-4CD1-B432-B0CA558693E1}" type="pres">
      <dgm:prSet presAssocID="{6E97012A-B7DB-4493-A8DF-A5645077FD92}" presName="composite" presStyleCnt="0"/>
      <dgm:spPr/>
    </dgm:pt>
    <dgm:pt modelId="{CC54515A-558E-42EA-8877-D4DDD14FAE40}" type="pres">
      <dgm:prSet presAssocID="{6E97012A-B7DB-4493-A8DF-A5645077FD9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88021DB-3BE4-424C-8CB5-3738B1DC9AA0}" type="pres">
      <dgm:prSet presAssocID="{6E97012A-B7DB-4493-A8DF-A5645077FD92}" presName="desTx" presStyleLbl="alignAccFollowNode1" presStyleIdx="0" presStyleCnt="4">
        <dgm:presLayoutVars>
          <dgm:bulletEnabled val="1"/>
        </dgm:presLayoutVars>
      </dgm:prSet>
      <dgm:spPr/>
    </dgm:pt>
    <dgm:pt modelId="{2D7D3147-C055-40C3-9C8A-059C48B734C2}" type="pres">
      <dgm:prSet presAssocID="{58A1A35E-EE1B-4824-A793-CABD1CED36F1}" presName="space" presStyleCnt="0"/>
      <dgm:spPr/>
    </dgm:pt>
    <dgm:pt modelId="{17600419-C3AB-466A-9376-93B3DDAA8C0E}" type="pres">
      <dgm:prSet presAssocID="{C99E1272-FC2F-4797-A52E-95727275BBAB}" presName="composite" presStyleCnt="0"/>
      <dgm:spPr/>
    </dgm:pt>
    <dgm:pt modelId="{01B45DB8-B845-4B67-A8EF-2F4A8417732D}" type="pres">
      <dgm:prSet presAssocID="{C99E1272-FC2F-4797-A52E-95727275BBA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D05594F-C9CA-446C-84AB-24AAAB2FC6B1}" type="pres">
      <dgm:prSet presAssocID="{C99E1272-FC2F-4797-A52E-95727275BBAB}" presName="desTx" presStyleLbl="alignAccFollowNode1" presStyleIdx="1" presStyleCnt="4">
        <dgm:presLayoutVars>
          <dgm:bulletEnabled val="1"/>
        </dgm:presLayoutVars>
      </dgm:prSet>
      <dgm:spPr/>
    </dgm:pt>
    <dgm:pt modelId="{D927EE1C-A7C8-4C5B-B96F-0E4C1D753A5F}" type="pres">
      <dgm:prSet presAssocID="{C8751870-4523-4AB1-AADB-C2D7F35807B4}" presName="space" presStyleCnt="0"/>
      <dgm:spPr/>
    </dgm:pt>
    <dgm:pt modelId="{61B1FBC1-D80D-4217-B2E7-5713941F70BD}" type="pres">
      <dgm:prSet presAssocID="{ADF2B40D-58AA-41C4-9470-767BD0DDF9F6}" presName="composite" presStyleCnt="0"/>
      <dgm:spPr/>
    </dgm:pt>
    <dgm:pt modelId="{7892E50F-72A5-4B9C-AF99-21719FB67C2C}" type="pres">
      <dgm:prSet presAssocID="{ADF2B40D-58AA-41C4-9470-767BD0DDF9F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AB428BA-8211-4428-AF90-8E0AF6F5E915}" type="pres">
      <dgm:prSet presAssocID="{ADF2B40D-58AA-41C4-9470-767BD0DDF9F6}" presName="desTx" presStyleLbl="alignAccFollowNode1" presStyleIdx="2" presStyleCnt="4">
        <dgm:presLayoutVars>
          <dgm:bulletEnabled val="1"/>
        </dgm:presLayoutVars>
      </dgm:prSet>
      <dgm:spPr/>
    </dgm:pt>
    <dgm:pt modelId="{6CF468DE-8C45-4EC5-90AE-F72C507B9DFF}" type="pres">
      <dgm:prSet presAssocID="{378C566D-FDCF-4078-AD66-22CBE889C48C}" presName="space" presStyleCnt="0"/>
      <dgm:spPr/>
    </dgm:pt>
    <dgm:pt modelId="{88883F34-C8B8-4885-B00A-4E08DDA42951}" type="pres">
      <dgm:prSet presAssocID="{E4488197-6230-4FCC-BF84-C23856239724}" presName="composite" presStyleCnt="0"/>
      <dgm:spPr/>
    </dgm:pt>
    <dgm:pt modelId="{85224AF8-2D8E-4B4A-9A61-A278F21CEB36}" type="pres">
      <dgm:prSet presAssocID="{E4488197-6230-4FCC-BF84-C238562397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2496ED4-093F-4EF5-9298-696600D253C7}" type="pres">
      <dgm:prSet presAssocID="{E4488197-6230-4FCC-BF84-C238562397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B89E400-A659-475E-BB34-B032D3EED6E2}" srcId="{256A67B5-D6DA-46E9-9477-4E23D840938B}" destId="{6E97012A-B7DB-4493-A8DF-A5645077FD92}" srcOrd="0" destOrd="0" parTransId="{B7F8EF7D-8E0E-48D4-8CFB-50C334194C2E}" sibTransId="{58A1A35E-EE1B-4824-A793-CABD1CED36F1}"/>
    <dgm:cxn modelId="{CAF29801-E216-4A49-8218-4F499D6B45CE}" srcId="{256A67B5-D6DA-46E9-9477-4E23D840938B}" destId="{ADF2B40D-58AA-41C4-9470-767BD0DDF9F6}" srcOrd="2" destOrd="0" parTransId="{A086D4F7-5D88-4B92-B032-15A25C2D910F}" sibTransId="{378C566D-FDCF-4078-AD66-22CBE889C48C}"/>
    <dgm:cxn modelId="{37691006-319C-4D7D-A826-0E2AF846524D}" type="presOf" srcId="{CA952538-4176-4C46-B59A-1EE70B74A72E}" destId="{22496ED4-093F-4EF5-9298-696600D253C7}" srcOrd="0" destOrd="4" presId="urn:microsoft.com/office/officeart/2005/8/layout/hList1"/>
    <dgm:cxn modelId="{35EB6E09-C5E5-4486-9857-0F35F00BDE28}" srcId="{ADF2B40D-58AA-41C4-9470-767BD0DDF9F6}" destId="{ECEBDE07-B782-4651-9963-06BE5BCC2023}" srcOrd="2" destOrd="0" parTransId="{E6462700-CEAB-4E0A-BE5A-6E74A567C3E6}" sibTransId="{EE3A8BBB-8B61-4AA2-B6F0-A7721CDB9F7E}"/>
    <dgm:cxn modelId="{838B410A-F6E1-407C-98AA-C2596E3E3D60}" srcId="{6E97012A-B7DB-4493-A8DF-A5645077FD92}" destId="{C1923AB6-D578-4705-9FBD-F0174728C2A9}" srcOrd="5" destOrd="0" parTransId="{E8A92D98-DD26-441A-9505-0EF2C24E7348}" sibTransId="{028570A8-EBDD-42F0-9C88-954B82F67FAB}"/>
    <dgm:cxn modelId="{5E080D33-F533-42BE-979B-3EC19D2DDCFA}" srcId="{C99E1272-FC2F-4797-A52E-95727275BBAB}" destId="{20BEAFF1-DE1F-4889-BDDB-6F0361455CE6}" srcOrd="3" destOrd="0" parTransId="{40834144-272F-4599-A90E-2F19D41D644D}" sibTransId="{C23FE6FF-063F-4899-B8E1-8AC51943A9AC}"/>
    <dgm:cxn modelId="{63331735-5A2C-4F4E-A2D1-E15D587036B9}" type="presOf" srcId="{BA1EC5AD-BED6-4A93-B9B7-61B5338EAEC2}" destId="{588021DB-3BE4-424C-8CB5-3738B1DC9AA0}" srcOrd="0" destOrd="3" presId="urn:microsoft.com/office/officeart/2005/8/layout/hList1"/>
    <dgm:cxn modelId="{CE967B35-C6BF-4E74-8057-3E00321A2CD3}" type="presOf" srcId="{256A67B5-D6DA-46E9-9477-4E23D840938B}" destId="{E1B0479B-8273-4CA0-862F-73A96D0A571C}" srcOrd="0" destOrd="0" presId="urn:microsoft.com/office/officeart/2005/8/layout/hList1"/>
    <dgm:cxn modelId="{FD4E0137-427A-4992-87E4-3746EDE18591}" type="presOf" srcId="{64C33709-9D24-40FE-B3C1-BB588D39CA9E}" destId="{9AB428BA-8211-4428-AF90-8E0AF6F5E915}" srcOrd="0" destOrd="1" presId="urn:microsoft.com/office/officeart/2005/8/layout/hList1"/>
    <dgm:cxn modelId="{ACD4BA3A-302B-46C0-B257-1F2FB7E440FE}" type="presOf" srcId="{ECEBDE07-B782-4651-9963-06BE5BCC2023}" destId="{9AB428BA-8211-4428-AF90-8E0AF6F5E915}" srcOrd="0" destOrd="2" presId="urn:microsoft.com/office/officeart/2005/8/layout/hList1"/>
    <dgm:cxn modelId="{25EDBC3B-F8C9-46E2-8C7F-3EB7E847C2F2}" type="presOf" srcId="{72A3AA07-A11F-4A64-9F13-844C708BCE57}" destId="{9AB428BA-8211-4428-AF90-8E0AF6F5E915}" srcOrd="0" destOrd="4" presId="urn:microsoft.com/office/officeart/2005/8/layout/hList1"/>
    <dgm:cxn modelId="{5EFB483E-2DA2-421F-A357-F5BE55E7E689}" srcId="{6E97012A-B7DB-4493-A8DF-A5645077FD92}" destId="{FDF818A0-508A-4A1F-B93F-9A2CA5A5F20A}" srcOrd="2" destOrd="0" parTransId="{857A6651-5117-40B0-AA6D-29F38A567982}" sibTransId="{DDCEB57D-09E7-463E-A98D-6200F707D253}"/>
    <dgm:cxn modelId="{F0CF215C-B715-434E-B845-5E684102FD81}" srcId="{ADF2B40D-58AA-41C4-9470-767BD0DDF9F6}" destId="{72A3AA07-A11F-4A64-9F13-844C708BCE57}" srcOrd="4" destOrd="0" parTransId="{92F25CDD-EF93-474B-AF4F-7C6DF46A52A7}" sibTransId="{9B657353-596A-4B99-8770-35500E9C188E}"/>
    <dgm:cxn modelId="{A02CF65E-E237-4743-B841-A47DBC8DF3C6}" srcId="{C99E1272-FC2F-4797-A52E-95727275BBAB}" destId="{BF03A644-72FD-4000-B608-35C6F2AC6D70}" srcOrd="0" destOrd="0" parTransId="{2D8B4075-B727-4D86-A560-4B834D1CB1EB}" sibTransId="{B8203033-412C-4260-990F-2270C681C327}"/>
    <dgm:cxn modelId="{B101FE65-E3A0-4272-9346-80E2F44B4097}" srcId="{E4488197-6230-4FCC-BF84-C23856239724}" destId="{12667B22-B65E-4B23-BD51-9BE1429D0187}" srcOrd="0" destOrd="0" parTransId="{8C090F15-EB57-43C5-83FE-BFFA4554FFF6}" sibTransId="{F4E8D0F3-4DA3-4DB5-994B-E3AC28B5C41B}"/>
    <dgm:cxn modelId="{511DF846-A6E0-4AA8-BE8C-EF29F3D5A82C}" type="presOf" srcId="{E2FBAC6D-286A-4AD8-ABB7-E0754F21426A}" destId="{22496ED4-093F-4EF5-9298-696600D253C7}" srcOrd="0" destOrd="2" presId="urn:microsoft.com/office/officeart/2005/8/layout/hList1"/>
    <dgm:cxn modelId="{CC96164B-3D16-4F2C-9BED-8CD7D6598D94}" type="presOf" srcId="{ACC0D2D2-11B4-4477-A48D-03C80842E6C0}" destId="{22496ED4-093F-4EF5-9298-696600D253C7}" srcOrd="0" destOrd="1" presId="urn:microsoft.com/office/officeart/2005/8/layout/hList1"/>
    <dgm:cxn modelId="{B5B30871-AFD5-4E60-9A12-4AF9726EDA04}" srcId="{E4488197-6230-4FCC-BF84-C23856239724}" destId="{062C3BE0-E4E0-4EA8-84EC-19A98AF56BAB}" srcOrd="3" destOrd="0" parTransId="{56720DA3-88DD-417C-B3A2-C30AA1F5D3AC}" sibTransId="{5D75E4BE-BFC3-421E-BB70-C7937B012B42}"/>
    <dgm:cxn modelId="{E029DE51-4097-4B9E-B6AE-94CB6D9A9A0E}" type="presOf" srcId="{C99E1272-FC2F-4797-A52E-95727275BBAB}" destId="{01B45DB8-B845-4B67-A8EF-2F4A8417732D}" srcOrd="0" destOrd="0" presId="urn:microsoft.com/office/officeart/2005/8/layout/hList1"/>
    <dgm:cxn modelId="{B12C1752-3763-43B5-A8D9-49AE963ECB6C}" type="presOf" srcId="{BF03A644-72FD-4000-B608-35C6F2AC6D70}" destId="{5D05594F-C9CA-446C-84AB-24AAAB2FC6B1}" srcOrd="0" destOrd="0" presId="urn:microsoft.com/office/officeart/2005/8/layout/hList1"/>
    <dgm:cxn modelId="{A8FAEB52-68A1-4240-8690-FDD4489B49CE}" srcId="{ADF2B40D-58AA-41C4-9470-767BD0DDF9F6}" destId="{291C0046-EB92-4EDA-B76A-F5D09679DB09}" srcOrd="3" destOrd="0" parTransId="{A55E4C67-9D92-4F06-A820-F4ED63706A08}" sibTransId="{AA01ED07-2D0B-4074-8BF1-1B2B19F984B8}"/>
    <dgm:cxn modelId="{82048653-63AE-42BA-8C89-4C6FF2EDE8FB}" type="presOf" srcId="{C8F28634-86C2-41AA-9BE1-506B3B7E9EFD}" destId="{5D05594F-C9CA-446C-84AB-24AAAB2FC6B1}" srcOrd="0" destOrd="2" presId="urn:microsoft.com/office/officeart/2005/8/layout/hList1"/>
    <dgm:cxn modelId="{20CCEF74-C6A3-428D-B354-EDF5B0244E61}" srcId="{6E97012A-B7DB-4493-A8DF-A5645077FD92}" destId="{41EE42EE-3760-4536-9C37-29AB96DAC306}" srcOrd="0" destOrd="0" parTransId="{9CD36448-BF7F-43D2-A846-824992D8082E}" sibTransId="{5CCB7C21-2A13-46A1-98C8-9FE61DA904E6}"/>
    <dgm:cxn modelId="{B31B8A59-B5B8-4D25-BBBF-07D9D71E5770}" srcId="{ADF2B40D-58AA-41C4-9470-767BD0DDF9F6}" destId="{64C33709-9D24-40FE-B3C1-BB588D39CA9E}" srcOrd="1" destOrd="0" parTransId="{F44174B8-1B85-461B-8DE2-672ED3CD7055}" sibTransId="{EDE4F55E-E253-4D2E-B918-BCD5B2897220}"/>
    <dgm:cxn modelId="{6D0BA47A-C6EF-4F3C-9534-2EBA0F176501}" type="presOf" srcId="{E4488197-6230-4FCC-BF84-C23856239724}" destId="{85224AF8-2D8E-4B4A-9A61-A278F21CEB36}" srcOrd="0" destOrd="0" presId="urn:microsoft.com/office/officeart/2005/8/layout/hList1"/>
    <dgm:cxn modelId="{9F744C7B-1CE8-45BD-A55D-3C8324CB32A5}" type="presOf" srcId="{C1923AB6-D578-4705-9FBD-F0174728C2A9}" destId="{588021DB-3BE4-424C-8CB5-3738B1DC9AA0}" srcOrd="0" destOrd="5" presId="urn:microsoft.com/office/officeart/2005/8/layout/hList1"/>
    <dgm:cxn modelId="{2C29F18A-C273-4F55-B6A0-F310EF6DF2A4}" type="presOf" srcId="{A5C36018-A39E-43F0-9A4B-0C51CE2831BC}" destId="{9AB428BA-8211-4428-AF90-8E0AF6F5E915}" srcOrd="0" destOrd="0" presId="urn:microsoft.com/office/officeart/2005/8/layout/hList1"/>
    <dgm:cxn modelId="{7C3AE38B-F5D9-4934-BB3D-97D71E254DAB}" srcId="{E4488197-6230-4FCC-BF84-C23856239724}" destId="{CA952538-4176-4C46-B59A-1EE70B74A72E}" srcOrd="4" destOrd="0" parTransId="{AF80CEEE-DE53-465C-8413-6A30E5B17E75}" sibTransId="{AACB73B2-EE8D-4000-A80E-7B890A10F32A}"/>
    <dgm:cxn modelId="{C8B1A98F-99CE-4C40-A8D7-D0CE06B23818}" srcId="{6E97012A-B7DB-4493-A8DF-A5645077FD92}" destId="{BA1EC5AD-BED6-4A93-B9B7-61B5338EAEC2}" srcOrd="3" destOrd="0" parTransId="{738F0C1C-BD0A-4159-B161-1BE765501366}" sibTransId="{A1944938-3358-45B1-9CBE-3CF3F7540FC8}"/>
    <dgm:cxn modelId="{EF3CA898-7622-43E8-80F7-75FF5C52E0D1}" srcId="{E4488197-6230-4FCC-BF84-C23856239724}" destId="{E2FBAC6D-286A-4AD8-ABB7-E0754F21426A}" srcOrd="2" destOrd="0" parTransId="{F4C86203-C073-4D9A-85E9-F4E187B59029}" sibTransId="{3828C005-9400-4CE6-BF4B-B0ABDBD1C323}"/>
    <dgm:cxn modelId="{60EA7E9B-404D-429E-ADEC-6A29AFD1AD9F}" srcId="{6E97012A-B7DB-4493-A8DF-A5645077FD92}" destId="{899A808F-BF17-412A-A6D5-2E48C67F3F2E}" srcOrd="1" destOrd="0" parTransId="{1ACAD678-F086-464F-9E22-164E4605DE8E}" sibTransId="{A528EC9A-E430-4E76-A11C-899FF382674C}"/>
    <dgm:cxn modelId="{12F1A1A0-34BA-403A-94C3-38478BD82267}" type="presOf" srcId="{062C3BE0-E4E0-4EA8-84EC-19A98AF56BAB}" destId="{22496ED4-093F-4EF5-9298-696600D253C7}" srcOrd="0" destOrd="3" presId="urn:microsoft.com/office/officeart/2005/8/layout/hList1"/>
    <dgm:cxn modelId="{396C64A3-9D1D-4967-9162-DF2B3930B8AF}" srcId="{ADF2B40D-58AA-41C4-9470-767BD0DDF9F6}" destId="{A5C36018-A39E-43F0-9A4B-0C51CE2831BC}" srcOrd="0" destOrd="0" parTransId="{F681148F-3708-43AB-881E-F9970A614479}" sibTransId="{9EA5276E-513F-466D-B3ED-6ACDA59EB38C}"/>
    <dgm:cxn modelId="{FBB5DAA4-A58D-4817-B1D3-2DA1A4DBF29D}" srcId="{256A67B5-D6DA-46E9-9477-4E23D840938B}" destId="{C99E1272-FC2F-4797-A52E-95727275BBAB}" srcOrd="1" destOrd="0" parTransId="{E132EF53-9B67-4434-9AD8-2AC8023BA9D6}" sibTransId="{C8751870-4523-4AB1-AADB-C2D7F35807B4}"/>
    <dgm:cxn modelId="{2596B0B2-A2EE-45FE-99BC-901957CA800C}" srcId="{C99E1272-FC2F-4797-A52E-95727275BBAB}" destId="{C8F28634-86C2-41AA-9BE1-506B3B7E9EFD}" srcOrd="2" destOrd="0" parTransId="{7CE98FC2-4F54-4CC6-8B0B-AD2FFE05BB2E}" sibTransId="{FF6F6FD8-7FEA-45F0-B060-3B648E237B72}"/>
    <dgm:cxn modelId="{8C74A6BD-50C5-46A6-8E8A-E34720B85A10}" srcId="{256A67B5-D6DA-46E9-9477-4E23D840938B}" destId="{E4488197-6230-4FCC-BF84-C23856239724}" srcOrd="3" destOrd="0" parTransId="{B5C34363-D3D7-4F0A-A712-B5079D5CBA4E}" sibTransId="{1B291072-84CF-457B-9443-23F9F45B10C1}"/>
    <dgm:cxn modelId="{AAAC28C7-2766-4DB9-8668-7490F8BECE4A}" srcId="{E4488197-6230-4FCC-BF84-C23856239724}" destId="{ACC0D2D2-11B4-4477-A48D-03C80842E6C0}" srcOrd="1" destOrd="0" parTransId="{E810FEBC-DBCC-4D5D-81EB-6A197261DADB}" sibTransId="{19CD1551-BF36-4C82-B9F6-86FF30F0B2BF}"/>
    <dgm:cxn modelId="{631C55C8-8825-449F-B3F5-7D10A68BECDF}" type="presOf" srcId="{899A808F-BF17-412A-A6D5-2E48C67F3F2E}" destId="{588021DB-3BE4-424C-8CB5-3738B1DC9AA0}" srcOrd="0" destOrd="1" presId="urn:microsoft.com/office/officeart/2005/8/layout/hList1"/>
    <dgm:cxn modelId="{478E10D1-4B91-469E-80FD-8F38862CA9C9}" srcId="{C99E1272-FC2F-4797-A52E-95727275BBAB}" destId="{C766458B-813C-44F5-825E-54163B14F09A}" srcOrd="1" destOrd="0" parTransId="{DCB69546-7D75-405A-9450-3F8B05839BB6}" sibTransId="{3FC72864-B606-4775-8F0B-03A6D4F65EC6}"/>
    <dgm:cxn modelId="{D98048D3-55FA-4411-BC00-0745A1CF58B2}" type="presOf" srcId="{12667B22-B65E-4B23-BD51-9BE1429D0187}" destId="{22496ED4-093F-4EF5-9298-696600D253C7}" srcOrd="0" destOrd="0" presId="urn:microsoft.com/office/officeart/2005/8/layout/hList1"/>
    <dgm:cxn modelId="{107213D7-D20E-411B-B6D0-1F10625D56C6}" type="presOf" srcId="{20BEAFF1-DE1F-4889-BDDB-6F0361455CE6}" destId="{5D05594F-C9CA-446C-84AB-24AAAB2FC6B1}" srcOrd="0" destOrd="3" presId="urn:microsoft.com/office/officeart/2005/8/layout/hList1"/>
    <dgm:cxn modelId="{98BFBBD8-564D-4C33-B486-2799917102EB}" type="presOf" srcId="{6E97012A-B7DB-4493-A8DF-A5645077FD92}" destId="{CC54515A-558E-42EA-8877-D4DDD14FAE40}" srcOrd="0" destOrd="0" presId="urn:microsoft.com/office/officeart/2005/8/layout/hList1"/>
    <dgm:cxn modelId="{297E4AE6-D12E-4A2C-A427-34AEE358588F}" type="presOf" srcId="{41EE42EE-3760-4536-9C37-29AB96DAC306}" destId="{588021DB-3BE4-424C-8CB5-3738B1DC9AA0}" srcOrd="0" destOrd="0" presId="urn:microsoft.com/office/officeart/2005/8/layout/hList1"/>
    <dgm:cxn modelId="{CCE6F2EB-85EA-4A41-BA68-183A0011D7E0}" type="presOf" srcId="{C766458B-813C-44F5-825E-54163B14F09A}" destId="{5D05594F-C9CA-446C-84AB-24AAAB2FC6B1}" srcOrd="0" destOrd="1" presId="urn:microsoft.com/office/officeart/2005/8/layout/hList1"/>
    <dgm:cxn modelId="{ED8847EE-27E1-41C3-95D6-3685709037E7}" srcId="{6E97012A-B7DB-4493-A8DF-A5645077FD92}" destId="{F803E3C1-8CE0-4F4E-B43A-0F6C8A1D041F}" srcOrd="4" destOrd="0" parTransId="{FC073B21-2FD4-429F-80AC-85F390169770}" sibTransId="{2C4156A9-A170-40AE-B982-B5B876E2221D}"/>
    <dgm:cxn modelId="{0144B2EE-67AC-4D5A-9851-48666B3D772E}" type="presOf" srcId="{FDF818A0-508A-4A1F-B93F-9A2CA5A5F20A}" destId="{588021DB-3BE4-424C-8CB5-3738B1DC9AA0}" srcOrd="0" destOrd="2" presId="urn:microsoft.com/office/officeart/2005/8/layout/hList1"/>
    <dgm:cxn modelId="{4E7B1BF1-FF7A-4139-BB8E-54D93461933C}" type="presOf" srcId="{291C0046-EB92-4EDA-B76A-F5D09679DB09}" destId="{9AB428BA-8211-4428-AF90-8E0AF6F5E915}" srcOrd="0" destOrd="3" presId="urn:microsoft.com/office/officeart/2005/8/layout/hList1"/>
    <dgm:cxn modelId="{A8CA00F3-50AF-40F5-AB5E-D7F6C58F49F9}" type="presOf" srcId="{ADF2B40D-58AA-41C4-9470-767BD0DDF9F6}" destId="{7892E50F-72A5-4B9C-AF99-21719FB67C2C}" srcOrd="0" destOrd="0" presId="urn:microsoft.com/office/officeart/2005/8/layout/hList1"/>
    <dgm:cxn modelId="{BA4FB2F3-7238-43C1-B5A1-22B1C4892396}" type="presOf" srcId="{F803E3C1-8CE0-4F4E-B43A-0F6C8A1D041F}" destId="{588021DB-3BE4-424C-8CB5-3738B1DC9AA0}" srcOrd="0" destOrd="4" presId="urn:microsoft.com/office/officeart/2005/8/layout/hList1"/>
    <dgm:cxn modelId="{A7D5582A-A30B-4868-A277-AC8AF328CB70}" type="presParOf" srcId="{E1B0479B-8273-4CA0-862F-73A96D0A571C}" destId="{394139FA-186A-4CD1-B432-B0CA558693E1}" srcOrd="0" destOrd="0" presId="urn:microsoft.com/office/officeart/2005/8/layout/hList1"/>
    <dgm:cxn modelId="{E931B61B-30BB-4D78-A560-B74FEED12F9A}" type="presParOf" srcId="{394139FA-186A-4CD1-B432-B0CA558693E1}" destId="{CC54515A-558E-42EA-8877-D4DDD14FAE40}" srcOrd="0" destOrd="0" presId="urn:microsoft.com/office/officeart/2005/8/layout/hList1"/>
    <dgm:cxn modelId="{3FA44DF2-32D4-467E-9B90-DE097B3D1A6F}" type="presParOf" srcId="{394139FA-186A-4CD1-B432-B0CA558693E1}" destId="{588021DB-3BE4-424C-8CB5-3738B1DC9AA0}" srcOrd="1" destOrd="0" presId="urn:microsoft.com/office/officeart/2005/8/layout/hList1"/>
    <dgm:cxn modelId="{913AD07A-1B17-4A47-A833-E2EC0498011D}" type="presParOf" srcId="{E1B0479B-8273-4CA0-862F-73A96D0A571C}" destId="{2D7D3147-C055-40C3-9C8A-059C48B734C2}" srcOrd="1" destOrd="0" presId="urn:microsoft.com/office/officeart/2005/8/layout/hList1"/>
    <dgm:cxn modelId="{982598BC-3A00-4A3E-A4E9-F42AA297577E}" type="presParOf" srcId="{E1B0479B-8273-4CA0-862F-73A96D0A571C}" destId="{17600419-C3AB-466A-9376-93B3DDAA8C0E}" srcOrd="2" destOrd="0" presId="urn:microsoft.com/office/officeart/2005/8/layout/hList1"/>
    <dgm:cxn modelId="{205870E4-D63F-4744-99C2-BCDA869AF4F5}" type="presParOf" srcId="{17600419-C3AB-466A-9376-93B3DDAA8C0E}" destId="{01B45DB8-B845-4B67-A8EF-2F4A8417732D}" srcOrd="0" destOrd="0" presId="urn:microsoft.com/office/officeart/2005/8/layout/hList1"/>
    <dgm:cxn modelId="{7EC20D1E-FD9E-43EE-AF63-DFE4B4DC80F8}" type="presParOf" srcId="{17600419-C3AB-466A-9376-93B3DDAA8C0E}" destId="{5D05594F-C9CA-446C-84AB-24AAAB2FC6B1}" srcOrd="1" destOrd="0" presId="urn:microsoft.com/office/officeart/2005/8/layout/hList1"/>
    <dgm:cxn modelId="{41241856-4E9B-40EF-BAB3-C81178ECC9E5}" type="presParOf" srcId="{E1B0479B-8273-4CA0-862F-73A96D0A571C}" destId="{D927EE1C-A7C8-4C5B-B96F-0E4C1D753A5F}" srcOrd="3" destOrd="0" presId="urn:microsoft.com/office/officeart/2005/8/layout/hList1"/>
    <dgm:cxn modelId="{BA1A83A4-2750-474F-9CC7-FD760CFEA9DA}" type="presParOf" srcId="{E1B0479B-8273-4CA0-862F-73A96D0A571C}" destId="{61B1FBC1-D80D-4217-B2E7-5713941F70BD}" srcOrd="4" destOrd="0" presId="urn:microsoft.com/office/officeart/2005/8/layout/hList1"/>
    <dgm:cxn modelId="{3D540248-D678-4168-AEEF-FE87B8F2CCB2}" type="presParOf" srcId="{61B1FBC1-D80D-4217-B2E7-5713941F70BD}" destId="{7892E50F-72A5-4B9C-AF99-21719FB67C2C}" srcOrd="0" destOrd="0" presId="urn:microsoft.com/office/officeart/2005/8/layout/hList1"/>
    <dgm:cxn modelId="{3E22CF2F-C5BA-42D6-9A1B-A0961DDC75DC}" type="presParOf" srcId="{61B1FBC1-D80D-4217-B2E7-5713941F70BD}" destId="{9AB428BA-8211-4428-AF90-8E0AF6F5E915}" srcOrd="1" destOrd="0" presId="urn:microsoft.com/office/officeart/2005/8/layout/hList1"/>
    <dgm:cxn modelId="{46715E50-10C4-4C68-953F-DB9F3DE495FC}" type="presParOf" srcId="{E1B0479B-8273-4CA0-862F-73A96D0A571C}" destId="{6CF468DE-8C45-4EC5-90AE-F72C507B9DFF}" srcOrd="5" destOrd="0" presId="urn:microsoft.com/office/officeart/2005/8/layout/hList1"/>
    <dgm:cxn modelId="{0BA3E33B-8D6F-4C72-A75E-B85B14A0E988}" type="presParOf" srcId="{E1B0479B-8273-4CA0-862F-73A96D0A571C}" destId="{88883F34-C8B8-4885-B00A-4E08DDA42951}" srcOrd="6" destOrd="0" presId="urn:microsoft.com/office/officeart/2005/8/layout/hList1"/>
    <dgm:cxn modelId="{AE1797E4-83FC-4D0E-986C-B203C26F5707}" type="presParOf" srcId="{88883F34-C8B8-4885-B00A-4E08DDA42951}" destId="{85224AF8-2D8E-4B4A-9A61-A278F21CEB36}" srcOrd="0" destOrd="0" presId="urn:microsoft.com/office/officeart/2005/8/layout/hList1"/>
    <dgm:cxn modelId="{D49225BA-033B-4FD6-987F-2A2B65EF257A}" type="presParOf" srcId="{88883F34-C8B8-4885-B00A-4E08DDA42951}" destId="{22496ED4-093F-4EF5-9298-696600D253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56A67B5-D6DA-46E9-9477-4E23D84093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97012A-B7DB-4493-A8DF-A5645077FD92}">
      <dgm:prSet phldrT="[Text]"/>
      <dgm:spPr/>
      <dgm:t>
        <a:bodyPr/>
        <a:lstStyle/>
        <a:p>
          <a:r>
            <a:rPr lang="en-US" dirty="0"/>
            <a:t>Customer Repository</a:t>
          </a:r>
        </a:p>
      </dgm:t>
    </dgm:pt>
    <dgm:pt modelId="{B7F8EF7D-8E0E-48D4-8CFB-50C334194C2E}" type="parTrans" cxnId="{0B89E400-A659-475E-BB34-B032D3EED6E2}">
      <dgm:prSet/>
      <dgm:spPr/>
      <dgm:t>
        <a:bodyPr/>
        <a:lstStyle/>
        <a:p>
          <a:endParaRPr lang="en-US"/>
        </a:p>
      </dgm:t>
    </dgm:pt>
    <dgm:pt modelId="{58A1A35E-EE1B-4824-A793-CABD1CED36F1}" type="sibTrans" cxnId="{0B89E400-A659-475E-BB34-B032D3EED6E2}">
      <dgm:prSet/>
      <dgm:spPr/>
      <dgm:t>
        <a:bodyPr/>
        <a:lstStyle/>
        <a:p>
          <a:endParaRPr lang="en-US"/>
        </a:p>
      </dgm:t>
    </dgm:pt>
    <dgm:pt modelId="{41EE42EE-3760-4536-9C37-29AB96DAC306}">
      <dgm:prSet phldrT="[Text]"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9CD36448-BF7F-43D2-A846-824992D8082E}" type="parTrans" cxnId="{20CCEF74-C6A3-428D-B354-EDF5B0244E61}">
      <dgm:prSet/>
      <dgm:spPr/>
      <dgm:t>
        <a:bodyPr/>
        <a:lstStyle/>
        <a:p>
          <a:endParaRPr lang="en-US"/>
        </a:p>
      </dgm:t>
    </dgm:pt>
    <dgm:pt modelId="{5CCB7C21-2A13-46A1-98C8-9FE61DA904E6}" type="sibTrans" cxnId="{20CCEF74-C6A3-428D-B354-EDF5B0244E61}">
      <dgm:prSet/>
      <dgm:spPr/>
      <dgm:t>
        <a:bodyPr/>
        <a:lstStyle/>
        <a:p>
          <a:endParaRPr lang="en-US"/>
        </a:p>
      </dgm:t>
    </dgm:pt>
    <dgm:pt modelId="{C99E1272-FC2F-4797-A52E-95727275BBAB}">
      <dgm:prSet phldrT="[Text]"/>
      <dgm:spPr/>
      <dgm:t>
        <a:bodyPr/>
        <a:lstStyle/>
        <a:p>
          <a:r>
            <a:rPr lang="en-US" dirty="0"/>
            <a:t>Product Repository</a:t>
          </a:r>
        </a:p>
      </dgm:t>
    </dgm:pt>
    <dgm:pt modelId="{E132EF53-9B67-4434-9AD8-2AC8023BA9D6}" type="parTrans" cxnId="{FBB5DAA4-A58D-4817-B1D3-2DA1A4DBF29D}">
      <dgm:prSet/>
      <dgm:spPr/>
      <dgm:t>
        <a:bodyPr/>
        <a:lstStyle/>
        <a:p>
          <a:endParaRPr lang="en-US"/>
        </a:p>
      </dgm:t>
    </dgm:pt>
    <dgm:pt modelId="{C8751870-4523-4AB1-AADB-C2D7F35807B4}" type="sibTrans" cxnId="{FBB5DAA4-A58D-4817-B1D3-2DA1A4DBF29D}">
      <dgm:prSet/>
      <dgm:spPr/>
      <dgm:t>
        <a:bodyPr/>
        <a:lstStyle/>
        <a:p>
          <a:endParaRPr lang="en-US"/>
        </a:p>
      </dgm:t>
    </dgm:pt>
    <dgm:pt modelId="{BF03A644-72FD-4000-B608-35C6F2AC6D70}">
      <dgm:prSet phldrT="[Text]"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2D8B4075-B727-4D86-A560-4B834D1CB1EB}" type="parTrans" cxnId="{A02CF65E-E237-4743-B841-A47DBC8DF3C6}">
      <dgm:prSet/>
      <dgm:spPr/>
      <dgm:t>
        <a:bodyPr/>
        <a:lstStyle/>
        <a:p>
          <a:endParaRPr lang="en-US"/>
        </a:p>
      </dgm:t>
    </dgm:pt>
    <dgm:pt modelId="{B8203033-412C-4260-990F-2270C681C327}" type="sibTrans" cxnId="{A02CF65E-E237-4743-B841-A47DBC8DF3C6}">
      <dgm:prSet/>
      <dgm:spPr/>
      <dgm:t>
        <a:bodyPr/>
        <a:lstStyle/>
        <a:p>
          <a:endParaRPr lang="en-US"/>
        </a:p>
      </dgm:t>
    </dgm:pt>
    <dgm:pt modelId="{ADF2B40D-58AA-41C4-9470-767BD0DDF9F6}">
      <dgm:prSet phldrT="[Text]"/>
      <dgm:spPr/>
      <dgm:t>
        <a:bodyPr/>
        <a:lstStyle/>
        <a:p>
          <a:r>
            <a:rPr lang="en-US" dirty="0"/>
            <a:t>Order Repository</a:t>
          </a:r>
        </a:p>
      </dgm:t>
    </dgm:pt>
    <dgm:pt modelId="{A086D4F7-5D88-4B92-B032-15A25C2D910F}" type="parTrans" cxnId="{CAF29801-E216-4A49-8218-4F499D6B45CE}">
      <dgm:prSet/>
      <dgm:spPr/>
      <dgm:t>
        <a:bodyPr/>
        <a:lstStyle/>
        <a:p>
          <a:endParaRPr lang="en-US"/>
        </a:p>
      </dgm:t>
    </dgm:pt>
    <dgm:pt modelId="{378C566D-FDCF-4078-AD66-22CBE889C48C}" type="sibTrans" cxnId="{CAF29801-E216-4A49-8218-4F499D6B45CE}">
      <dgm:prSet/>
      <dgm:spPr/>
      <dgm:t>
        <a:bodyPr/>
        <a:lstStyle/>
        <a:p>
          <a:endParaRPr lang="en-US"/>
        </a:p>
      </dgm:t>
    </dgm:pt>
    <dgm:pt modelId="{A5C36018-A39E-43F0-9A4B-0C51CE2831BC}">
      <dgm:prSet phldrT="[Text]"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F681148F-3708-43AB-881E-F9970A614479}" type="parTrans" cxnId="{396C64A3-9D1D-4967-9162-DF2B3930B8AF}">
      <dgm:prSet/>
      <dgm:spPr/>
      <dgm:t>
        <a:bodyPr/>
        <a:lstStyle/>
        <a:p>
          <a:endParaRPr lang="en-US"/>
        </a:p>
      </dgm:t>
    </dgm:pt>
    <dgm:pt modelId="{9EA5276E-513F-466D-B3ED-6ACDA59EB38C}" type="sibTrans" cxnId="{396C64A3-9D1D-4967-9162-DF2B3930B8AF}">
      <dgm:prSet/>
      <dgm:spPr/>
      <dgm:t>
        <a:bodyPr/>
        <a:lstStyle/>
        <a:p>
          <a:endParaRPr lang="en-US"/>
        </a:p>
      </dgm:t>
    </dgm:pt>
    <dgm:pt modelId="{E4488197-6230-4FCC-BF84-C23856239724}">
      <dgm:prSet phldrT="[Text]"/>
      <dgm:spPr/>
      <dgm:t>
        <a:bodyPr/>
        <a:lstStyle/>
        <a:p>
          <a:r>
            <a:rPr lang="en-US" dirty="0"/>
            <a:t>Address</a:t>
          </a:r>
        </a:p>
      </dgm:t>
    </dgm:pt>
    <dgm:pt modelId="{B5C34363-D3D7-4F0A-A712-B5079D5CBA4E}" type="parTrans" cxnId="{8C74A6BD-50C5-46A6-8E8A-E34720B85A10}">
      <dgm:prSet/>
      <dgm:spPr/>
      <dgm:t>
        <a:bodyPr/>
        <a:lstStyle/>
        <a:p>
          <a:endParaRPr lang="en-US"/>
        </a:p>
      </dgm:t>
    </dgm:pt>
    <dgm:pt modelId="{1B291072-84CF-457B-9443-23F9F45B10C1}" type="sibTrans" cxnId="{8C74A6BD-50C5-46A6-8E8A-E34720B85A10}">
      <dgm:prSet/>
      <dgm:spPr/>
      <dgm:t>
        <a:bodyPr/>
        <a:lstStyle/>
        <a:p>
          <a:endParaRPr lang="en-US"/>
        </a:p>
      </dgm:t>
    </dgm:pt>
    <dgm:pt modelId="{12667B22-B65E-4B23-BD51-9BE1429D0187}">
      <dgm:prSet phldrT="[Text]" custT="1"/>
      <dgm:spPr/>
      <dgm:t>
        <a:bodyPr/>
        <a:lstStyle/>
        <a:p>
          <a:r>
            <a:rPr lang="en-US" sz="1800" dirty="0"/>
            <a:t>City</a:t>
          </a:r>
        </a:p>
      </dgm:t>
    </dgm:pt>
    <dgm:pt modelId="{8C090F15-EB57-43C5-83FE-BFFA4554FFF6}" type="parTrans" cxnId="{B101FE65-E3A0-4272-9346-80E2F44B4097}">
      <dgm:prSet/>
      <dgm:spPr/>
      <dgm:t>
        <a:bodyPr/>
        <a:lstStyle/>
        <a:p>
          <a:endParaRPr lang="en-US"/>
        </a:p>
      </dgm:t>
    </dgm:pt>
    <dgm:pt modelId="{F4E8D0F3-4DA3-4DB5-994B-E3AC28B5C41B}" type="sibTrans" cxnId="{B101FE65-E3A0-4272-9346-80E2F44B4097}">
      <dgm:prSet/>
      <dgm:spPr/>
      <dgm:t>
        <a:bodyPr/>
        <a:lstStyle/>
        <a:p>
          <a:endParaRPr lang="en-US"/>
        </a:p>
      </dgm:t>
    </dgm:pt>
    <dgm:pt modelId="{F5DC3D1D-108D-441C-99F6-89B313A60337}">
      <dgm:prSet phldrT="[Text]"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2474E5AE-EF55-4A9C-902C-20B9A4E5A2C2}" type="parTrans" cxnId="{A7E32B09-0909-45F7-A86D-EA67953A2ABA}">
      <dgm:prSet/>
      <dgm:spPr/>
      <dgm:t>
        <a:bodyPr/>
        <a:lstStyle/>
        <a:p>
          <a:endParaRPr lang="en-US"/>
        </a:p>
      </dgm:t>
    </dgm:pt>
    <dgm:pt modelId="{913C474B-4E6D-44D4-865F-AFC0276B641D}" type="sibTrans" cxnId="{A7E32B09-0909-45F7-A86D-EA67953A2ABA}">
      <dgm:prSet/>
      <dgm:spPr/>
      <dgm:t>
        <a:bodyPr/>
        <a:lstStyle/>
        <a:p>
          <a:endParaRPr lang="en-US"/>
        </a:p>
      </dgm:t>
    </dgm:pt>
    <dgm:pt modelId="{6B628D7B-1D10-4CDA-A989-7445BF397B79}">
      <dgm:prSet phldrT="[Text]"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2E24FABE-B3DC-4036-8166-A6F98ADFB4AF}" type="parTrans" cxnId="{D83C57F7-97FE-4B8A-8DEC-88D968A875F9}">
      <dgm:prSet/>
      <dgm:spPr/>
      <dgm:t>
        <a:bodyPr/>
        <a:lstStyle/>
        <a:p>
          <a:endParaRPr lang="en-US"/>
        </a:p>
      </dgm:t>
    </dgm:pt>
    <dgm:pt modelId="{0D20969D-0391-43FD-AE50-40A696A31518}" type="sibTrans" cxnId="{D83C57F7-97FE-4B8A-8DEC-88D968A875F9}">
      <dgm:prSet/>
      <dgm:spPr/>
      <dgm:t>
        <a:bodyPr/>
        <a:lstStyle/>
        <a:p>
          <a:endParaRPr lang="en-US"/>
        </a:p>
      </dgm:t>
    </dgm:pt>
    <dgm:pt modelId="{45C610ED-50EC-4A7C-8CD1-4F7EFF8459BB}">
      <dgm:prSet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18A99433-AB6A-474D-9F84-7CD174C6B27F}" type="parTrans" cxnId="{C23837D5-46D4-41DF-B5D9-18A53FDFA6F5}">
      <dgm:prSet/>
      <dgm:spPr/>
      <dgm:t>
        <a:bodyPr/>
        <a:lstStyle/>
        <a:p>
          <a:endParaRPr lang="en-US"/>
        </a:p>
      </dgm:t>
    </dgm:pt>
    <dgm:pt modelId="{80978BD1-01AC-4E80-8AD1-226F91F036F7}" type="sibTrans" cxnId="{C23837D5-46D4-41DF-B5D9-18A53FDFA6F5}">
      <dgm:prSet/>
      <dgm:spPr/>
      <dgm:t>
        <a:bodyPr/>
        <a:lstStyle/>
        <a:p>
          <a:endParaRPr lang="en-US"/>
        </a:p>
      </dgm:t>
    </dgm:pt>
    <dgm:pt modelId="{4F5F995A-D15B-4DCA-9ACE-803E1337EFF5}">
      <dgm:prSet custT="1"/>
      <dgm:spPr/>
      <dgm:t>
        <a:bodyPr/>
        <a:lstStyle/>
        <a:p>
          <a:r>
            <a:rPr lang="en-US" sz="1800" dirty="0"/>
            <a:t>State</a:t>
          </a:r>
        </a:p>
      </dgm:t>
    </dgm:pt>
    <dgm:pt modelId="{39F45985-FB0B-4F16-A05D-0868055C2793}" type="parTrans" cxnId="{68E9F19D-58F6-4B68-82A6-DEF05C97A34D}">
      <dgm:prSet/>
      <dgm:spPr/>
      <dgm:t>
        <a:bodyPr/>
        <a:lstStyle/>
        <a:p>
          <a:endParaRPr lang="en-US"/>
        </a:p>
      </dgm:t>
    </dgm:pt>
    <dgm:pt modelId="{727E4C80-CE80-451C-B374-0E6AAB2272E6}" type="sibTrans" cxnId="{68E9F19D-58F6-4B68-82A6-DEF05C97A34D}">
      <dgm:prSet/>
      <dgm:spPr/>
      <dgm:t>
        <a:bodyPr/>
        <a:lstStyle/>
        <a:p>
          <a:endParaRPr lang="en-US"/>
        </a:p>
      </dgm:t>
    </dgm:pt>
    <dgm:pt modelId="{86927D40-6A9E-4697-89F5-3A007FE15DEA}">
      <dgm:prSet custT="1"/>
      <dgm:spPr/>
      <dgm:t>
        <a:bodyPr/>
        <a:lstStyle/>
        <a:p>
          <a:r>
            <a:rPr lang="en-US" sz="1800"/>
            <a:t>Country</a:t>
          </a:r>
          <a:endParaRPr lang="en-US" sz="1800" dirty="0"/>
        </a:p>
      </dgm:t>
    </dgm:pt>
    <dgm:pt modelId="{03861B3B-C000-499C-8966-A8C71655EE49}" type="parTrans" cxnId="{1A1CD336-CDA3-45A4-9211-1B8DDEA11C76}">
      <dgm:prSet/>
      <dgm:spPr/>
      <dgm:t>
        <a:bodyPr/>
        <a:lstStyle/>
        <a:p>
          <a:endParaRPr lang="en-US"/>
        </a:p>
      </dgm:t>
    </dgm:pt>
    <dgm:pt modelId="{AB19B892-54BB-421B-9D41-7F7474952928}" type="sibTrans" cxnId="{1A1CD336-CDA3-45A4-9211-1B8DDEA11C76}">
      <dgm:prSet/>
      <dgm:spPr/>
      <dgm:t>
        <a:bodyPr/>
        <a:lstStyle/>
        <a:p>
          <a:endParaRPr lang="en-US"/>
        </a:p>
      </dgm:t>
    </dgm:pt>
    <dgm:pt modelId="{200FFB74-4EC8-4941-99FD-7D5D6C924F30}">
      <dgm:prSet custT="1"/>
      <dgm:spPr/>
      <dgm:t>
        <a:bodyPr/>
        <a:lstStyle/>
        <a:p>
          <a:r>
            <a:rPr lang="en-US" sz="1800"/>
            <a:t>Postal Code</a:t>
          </a:r>
          <a:endParaRPr lang="en-US" sz="1800" dirty="0"/>
        </a:p>
      </dgm:t>
    </dgm:pt>
    <dgm:pt modelId="{30D21E24-BB3A-4FCB-A6AF-7A20DD76C998}" type="parTrans" cxnId="{0AA4CEF0-5271-4562-856C-CAE3512C319F}">
      <dgm:prSet/>
      <dgm:spPr/>
      <dgm:t>
        <a:bodyPr/>
        <a:lstStyle/>
        <a:p>
          <a:endParaRPr lang="en-US"/>
        </a:p>
      </dgm:t>
    </dgm:pt>
    <dgm:pt modelId="{86A1202A-CE5F-4DC2-A8BE-2C8CDA697E2C}" type="sibTrans" cxnId="{0AA4CEF0-5271-4562-856C-CAE3512C319F}">
      <dgm:prSet/>
      <dgm:spPr/>
      <dgm:t>
        <a:bodyPr/>
        <a:lstStyle/>
        <a:p>
          <a:endParaRPr lang="en-US"/>
        </a:p>
      </dgm:t>
    </dgm:pt>
    <dgm:pt modelId="{F3FB02DA-3675-4BF8-A829-692272BF3F22}">
      <dgm:prSet custT="1"/>
      <dgm:spPr/>
      <dgm:t>
        <a:bodyPr/>
        <a:lstStyle/>
        <a:p>
          <a:r>
            <a:rPr lang="en-US" sz="1800" dirty="0"/>
            <a:t>Address Type</a:t>
          </a:r>
        </a:p>
      </dgm:t>
    </dgm:pt>
    <dgm:pt modelId="{6FD447F7-605C-41DF-8E04-8A33825E78C3}" type="parTrans" cxnId="{92D05355-7472-46D8-87BC-C203F8F346F1}">
      <dgm:prSet/>
      <dgm:spPr/>
      <dgm:t>
        <a:bodyPr/>
        <a:lstStyle/>
        <a:p>
          <a:endParaRPr lang="en-US"/>
        </a:p>
      </dgm:t>
    </dgm:pt>
    <dgm:pt modelId="{1A594BD0-2234-4600-9C74-451A0C779A0C}" type="sibTrans" cxnId="{92D05355-7472-46D8-87BC-C203F8F346F1}">
      <dgm:prSet/>
      <dgm:spPr/>
      <dgm:t>
        <a:bodyPr/>
        <a:lstStyle/>
        <a:p>
          <a:endParaRPr lang="en-US"/>
        </a:p>
      </dgm:t>
    </dgm:pt>
    <dgm:pt modelId="{64F04430-0AD4-4BA0-B810-EB12ABA0E408}">
      <dgm:prSet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7B6FAB2F-7E06-4365-A63E-B1D1A2B7294D}" type="parTrans" cxnId="{1A84F214-6E81-45E1-85BB-E59C3F3CB666}">
      <dgm:prSet/>
      <dgm:spPr/>
      <dgm:t>
        <a:bodyPr/>
        <a:lstStyle/>
        <a:p>
          <a:endParaRPr lang="en-US"/>
        </a:p>
      </dgm:t>
    </dgm:pt>
    <dgm:pt modelId="{54DB5397-CB25-4414-AC3F-8798CC22D643}" type="sibTrans" cxnId="{1A84F214-6E81-45E1-85BB-E59C3F3CB666}">
      <dgm:prSet/>
      <dgm:spPr/>
      <dgm:t>
        <a:bodyPr/>
        <a:lstStyle/>
        <a:p>
          <a:endParaRPr lang="en-US"/>
        </a:p>
      </dgm:t>
    </dgm:pt>
    <dgm:pt modelId="{E1B0479B-8273-4CA0-862F-73A96D0A571C}" type="pres">
      <dgm:prSet presAssocID="{256A67B5-D6DA-46E9-9477-4E23D840938B}" presName="Name0" presStyleCnt="0">
        <dgm:presLayoutVars>
          <dgm:dir/>
          <dgm:animLvl val="lvl"/>
          <dgm:resizeHandles val="exact"/>
        </dgm:presLayoutVars>
      </dgm:prSet>
      <dgm:spPr/>
    </dgm:pt>
    <dgm:pt modelId="{394139FA-186A-4CD1-B432-B0CA558693E1}" type="pres">
      <dgm:prSet presAssocID="{6E97012A-B7DB-4493-A8DF-A5645077FD92}" presName="composite" presStyleCnt="0"/>
      <dgm:spPr/>
    </dgm:pt>
    <dgm:pt modelId="{CC54515A-558E-42EA-8877-D4DDD14FAE40}" type="pres">
      <dgm:prSet presAssocID="{6E97012A-B7DB-4493-A8DF-A5645077FD9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88021DB-3BE4-424C-8CB5-3738B1DC9AA0}" type="pres">
      <dgm:prSet presAssocID="{6E97012A-B7DB-4493-A8DF-A5645077FD92}" presName="desTx" presStyleLbl="alignAccFollowNode1" presStyleIdx="0" presStyleCnt="4">
        <dgm:presLayoutVars>
          <dgm:bulletEnabled val="1"/>
        </dgm:presLayoutVars>
      </dgm:prSet>
      <dgm:spPr/>
    </dgm:pt>
    <dgm:pt modelId="{2D7D3147-C055-40C3-9C8A-059C48B734C2}" type="pres">
      <dgm:prSet presAssocID="{58A1A35E-EE1B-4824-A793-CABD1CED36F1}" presName="space" presStyleCnt="0"/>
      <dgm:spPr/>
    </dgm:pt>
    <dgm:pt modelId="{17600419-C3AB-466A-9376-93B3DDAA8C0E}" type="pres">
      <dgm:prSet presAssocID="{C99E1272-FC2F-4797-A52E-95727275BBAB}" presName="composite" presStyleCnt="0"/>
      <dgm:spPr/>
    </dgm:pt>
    <dgm:pt modelId="{01B45DB8-B845-4B67-A8EF-2F4A8417732D}" type="pres">
      <dgm:prSet presAssocID="{C99E1272-FC2F-4797-A52E-95727275BBA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D05594F-C9CA-446C-84AB-24AAAB2FC6B1}" type="pres">
      <dgm:prSet presAssocID="{C99E1272-FC2F-4797-A52E-95727275BBAB}" presName="desTx" presStyleLbl="alignAccFollowNode1" presStyleIdx="1" presStyleCnt="4">
        <dgm:presLayoutVars>
          <dgm:bulletEnabled val="1"/>
        </dgm:presLayoutVars>
      </dgm:prSet>
      <dgm:spPr/>
    </dgm:pt>
    <dgm:pt modelId="{D927EE1C-A7C8-4C5B-B96F-0E4C1D753A5F}" type="pres">
      <dgm:prSet presAssocID="{C8751870-4523-4AB1-AADB-C2D7F35807B4}" presName="space" presStyleCnt="0"/>
      <dgm:spPr/>
    </dgm:pt>
    <dgm:pt modelId="{61B1FBC1-D80D-4217-B2E7-5713941F70BD}" type="pres">
      <dgm:prSet presAssocID="{ADF2B40D-58AA-41C4-9470-767BD0DDF9F6}" presName="composite" presStyleCnt="0"/>
      <dgm:spPr/>
    </dgm:pt>
    <dgm:pt modelId="{7892E50F-72A5-4B9C-AF99-21719FB67C2C}" type="pres">
      <dgm:prSet presAssocID="{ADF2B40D-58AA-41C4-9470-767BD0DDF9F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AB428BA-8211-4428-AF90-8E0AF6F5E915}" type="pres">
      <dgm:prSet presAssocID="{ADF2B40D-58AA-41C4-9470-767BD0DDF9F6}" presName="desTx" presStyleLbl="alignAccFollowNode1" presStyleIdx="2" presStyleCnt="4">
        <dgm:presLayoutVars>
          <dgm:bulletEnabled val="1"/>
        </dgm:presLayoutVars>
      </dgm:prSet>
      <dgm:spPr/>
    </dgm:pt>
    <dgm:pt modelId="{6CF468DE-8C45-4EC5-90AE-F72C507B9DFF}" type="pres">
      <dgm:prSet presAssocID="{378C566D-FDCF-4078-AD66-22CBE889C48C}" presName="space" presStyleCnt="0"/>
      <dgm:spPr/>
    </dgm:pt>
    <dgm:pt modelId="{88883F34-C8B8-4885-B00A-4E08DDA42951}" type="pres">
      <dgm:prSet presAssocID="{E4488197-6230-4FCC-BF84-C23856239724}" presName="composite" presStyleCnt="0"/>
      <dgm:spPr/>
    </dgm:pt>
    <dgm:pt modelId="{85224AF8-2D8E-4B4A-9A61-A278F21CEB36}" type="pres">
      <dgm:prSet presAssocID="{E4488197-6230-4FCC-BF84-C238562397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2496ED4-093F-4EF5-9298-696600D253C7}" type="pres">
      <dgm:prSet presAssocID="{E4488197-6230-4FCC-BF84-C238562397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B89E400-A659-475E-BB34-B032D3EED6E2}" srcId="{256A67B5-D6DA-46E9-9477-4E23D840938B}" destId="{6E97012A-B7DB-4493-A8DF-A5645077FD92}" srcOrd="0" destOrd="0" parTransId="{B7F8EF7D-8E0E-48D4-8CFB-50C334194C2E}" sibTransId="{58A1A35E-EE1B-4824-A793-CABD1CED36F1}"/>
    <dgm:cxn modelId="{CAF29801-E216-4A49-8218-4F499D6B45CE}" srcId="{256A67B5-D6DA-46E9-9477-4E23D840938B}" destId="{ADF2B40D-58AA-41C4-9470-767BD0DDF9F6}" srcOrd="2" destOrd="0" parTransId="{A086D4F7-5D88-4B92-B032-15A25C2D910F}" sibTransId="{378C566D-FDCF-4078-AD66-22CBE889C48C}"/>
    <dgm:cxn modelId="{70842504-13EB-45A1-BA61-7A580B6DFE9B}" type="presOf" srcId="{64F04430-0AD4-4BA0-B810-EB12ABA0E408}" destId="{22496ED4-093F-4EF5-9298-696600D253C7}" srcOrd="0" destOrd="5" presId="urn:microsoft.com/office/officeart/2005/8/layout/hList1"/>
    <dgm:cxn modelId="{695CDF06-7AFE-4D9A-88E4-5C58C02E0B06}" type="presOf" srcId="{6B628D7B-1D10-4CDA-A989-7445BF397B79}" destId="{5D05594F-C9CA-446C-84AB-24AAAB2FC6B1}" srcOrd="0" destOrd="1" presId="urn:microsoft.com/office/officeart/2005/8/layout/hList1"/>
    <dgm:cxn modelId="{A7E32B09-0909-45F7-A86D-EA67953A2ABA}" srcId="{6E97012A-B7DB-4493-A8DF-A5645077FD92}" destId="{F5DC3D1D-108D-441C-99F6-89B313A60337}" srcOrd="1" destOrd="0" parTransId="{2474E5AE-EF55-4A9C-902C-20B9A4E5A2C2}" sibTransId="{913C474B-4E6D-44D4-865F-AFC0276B641D}"/>
    <dgm:cxn modelId="{1A84F214-6E81-45E1-85BB-E59C3F3CB666}" srcId="{E4488197-6230-4FCC-BF84-C23856239724}" destId="{64F04430-0AD4-4BA0-B810-EB12ABA0E408}" srcOrd="5" destOrd="0" parTransId="{7B6FAB2F-7E06-4365-A63E-B1D1A2B7294D}" sibTransId="{54DB5397-CB25-4414-AC3F-8798CC22D643}"/>
    <dgm:cxn modelId="{CE967B35-C6BF-4E74-8057-3E00321A2CD3}" type="presOf" srcId="{256A67B5-D6DA-46E9-9477-4E23D840938B}" destId="{E1B0479B-8273-4CA0-862F-73A96D0A571C}" srcOrd="0" destOrd="0" presId="urn:microsoft.com/office/officeart/2005/8/layout/hList1"/>
    <dgm:cxn modelId="{1A1CD336-CDA3-45A4-9211-1B8DDEA11C76}" srcId="{E4488197-6230-4FCC-BF84-C23856239724}" destId="{86927D40-6A9E-4697-89F5-3A007FE15DEA}" srcOrd="2" destOrd="0" parTransId="{03861B3B-C000-499C-8966-A8C71655EE49}" sibTransId="{AB19B892-54BB-421B-9D41-7F7474952928}"/>
    <dgm:cxn modelId="{A02CF65E-E237-4743-B841-A47DBC8DF3C6}" srcId="{C99E1272-FC2F-4797-A52E-95727275BBAB}" destId="{BF03A644-72FD-4000-B608-35C6F2AC6D70}" srcOrd="0" destOrd="0" parTransId="{2D8B4075-B727-4D86-A560-4B834D1CB1EB}" sibTransId="{B8203033-412C-4260-990F-2270C681C327}"/>
    <dgm:cxn modelId="{B101FE65-E3A0-4272-9346-80E2F44B4097}" srcId="{E4488197-6230-4FCC-BF84-C23856239724}" destId="{12667B22-B65E-4B23-BD51-9BE1429D0187}" srcOrd="0" destOrd="0" parTransId="{8C090F15-EB57-43C5-83FE-BFFA4554FFF6}" sibTransId="{F4E8D0F3-4DA3-4DB5-994B-E3AC28B5C41B}"/>
    <dgm:cxn modelId="{4850D34E-6DF1-4519-915B-444B4AAD6F7A}" type="presOf" srcId="{200FFB74-4EC8-4941-99FD-7D5D6C924F30}" destId="{22496ED4-093F-4EF5-9298-696600D253C7}" srcOrd="0" destOrd="3" presId="urn:microsoft.com/office/officeart/2005/8/layout/hList1"/>
    <dgm:cxn modelId="{DB54E14F-BF5A-4E34-A08B-B65ED494C7D5}" type="presOf" srcId="{4F5F995A-D15B-4DCA-9ACE-803E1337EFF5}" destId="{22496ED4-093F-4EF5-9298-696600D253C7}" srcOrd="0" destOrd="1" presId="urn:microsoft.com/office/officeart/2005/8/layout/hList1"/>
    <dgm:cxn modelId="{E029DE51-4097-4B9E-B6AE-94CB6D9A9A0E}" type="presOf" srcId="{C99E1272-FC2F-4797-A52E-95727275BBAB}" destId="{01B45DB8-B845-4B67-A8EF-2F4A8417732D}" srcOrd="0" destOrd="0" presId="urn:microsoft.com/office/officeart/2005/8/layout/hList1"/>
    <dgm:cxn modelId="{B12C1752-3763-43B5-A8D9-49AE963ECB6C}" type="presOf" srcId="{BF03A644-72FD-4000-B608-35C6F2AC6D70}" destId="{5D05594F-C9CA-446C-84AB-24AAAB2FC6B1}" srcOrd="0" destOrd="0" presId="urn:microsoft.com/office/officeart/2005/8/layout/hList1"/>
    <dgm:cxn modelId="{20CCEF74-C6A3-428D-B354-EDF5B0244E61}" srcId="{6E97012A-B7DB-4493-A8DF-A5645077FD92}" destId="{41EE42EE-3760-4536-9C37-29AB96DAC306}" srcOrd="0" destOrd="0" parTransId="{9CD36448-BF7F-43D2-A846-824992D8082E}" sibTransId="{5CCB7C21-2A13-46A1-98C8-9FE61DA904E6}"/>
    <dgm:cxn modelId="{92D05355-7472-46D8-87BC-C203F8F346F1}" srcId="{E4488197-6230-4FCC-BF84-C23856239724}" destId="{F3FB02DA-3675-4BF8-A829-692272BF3F22}" srcOrd="4" destOrd="0" parTransId="{6FD447F7-605C-41DF-8E04-8A33825E78C3}" sibTransId="{1A594BD0-2234-4600-9C74-451A0C779A0C}"/>
    <dgm:cxn modelId="{6D0BA47A-C6EF-4F3C-9534-2EBA0F176501}" type="presOf" srcId="{E4488197-6230-4FCC-BF84-C23856239724}" destId="{85224AF8-2D8E-4B4A-9A61-A278F21CEB36}" srcOrd="0" destOrd="0" presId="urn:microsoft.com/office/officeart/2005/8/layout/hList1"/>
    <dgm:cxn modelId="{2C29F18A-C273-4F55-B6A0-F310EF6DF2A4}" type="presOf" srcId="{A5C36018-A39E-43F0-9A4B-0C51CE2831BC}" destId="{9AB428BA-8211-4428-AF90-8E0AF6F5E915}" srcOrd="0" destOrd="0" presId="urn:microsoft.com/office/officeart/2005/8/layout/hList1"/>
    <dgm:cxn modelId="{0365578F-3D89-4446-97F5-44A42B1B884C}" type="presOf" srcId="{F5DC3D1D-108D-441C-99F6-89B313A60337}" destId="{588021DB-3BE4-424C-8CB5-3738B1DC9AA0}" srcOrd="0" destOrd="1" presId="urn:microsoft.com/office/officeart/2005/8/layout/hList1"/>
    <dgm:cxn modelId="{68E9F19D-58F6-4B68-82A6-DEF05C97A34D}" srcId="{E4488197-6230-4FCC-BF84-C23856239724}" destId="{4F5F995A-D15B-4DCA-9ACE-803E1337EFF5}" srcOrd="1" destOrd="0" parTransId="{39F45985-FB0B-4F16-A05D-0868055C2793}" sibTransId="{727E4C80-CE80-451C-B374-0E6AAB2272E6}"/>
    <dgm:cxn modelId="{396C64A3-9D1D-4967-9162-DF2B3930B8AF}" srcId="{ADF2B40D-58AA-41C4-9470-767BD0DDF9F6}" destId="{A5C36018-A39E-43F0-9A4B-0C51CE2831BC}" srcOrd="0" destOrd="0" parTransId="{F681148F-3708-43AB-881E-F9970A614479}" sibTransId="{9EA5276E-513F-466D-B3ED-6ACDA59EB38C}"/>
    <dgm:cxn modelId="{FBB5DAA4-A58D-4817-B1D3-2DA1A4DBF29D}" srcId="{256A67B5-D6DA-46E9-9477-4E23D840938B}" destId="{C99E1272-FC2F-4797-A52E-95727275BBAB}" srcOrd="1" destOrd="0" parTransId="{E132EF53-9B67-4434-9AD8-2AC8023BA9D6}" sibTransId="{C8751870-4523-4AB1-AADB-C2D7F35807B4}"/>
    <dgm:cxn modelId="{F7CF9FB5-8919-4EBB-B93A-9AE0F423083D}" type="presOf" srcId="{45C610ED-50EC-4A7C-8CD1-4F7EFF8459BB}" destId="{9AB428BA-8211-4428-AF90-8E0AF6F5E915}" srcOrd="0" destOrd="1" presId="urn:microsoft.com/office/officeart/2005/8/layout/hList1"/>
    <dgm:cxn modelId="{8C74A6BD-50C5-46A6-8E8A-E34720B85A10}" srcId="{256A67B5-D6DA-46E9-9477-4E23D840938B}" destId="{E4488197-6230-4FCC-BF84-C23856239724}" srcOrd="3" destOrd="0" parTransId="{B5C34363-D3D7-4F0A-A712-B5079D5CBA4E}" sibTransId="{1B291072-84CF-457B-9443-23F9F45B10C1}"/>
    <dgm:cxn modelId="{D98048D3-55FA-4411-BC00-0745A1CF58B2}" type="presOf" srcId="{12667B22-B65E-4B23-BD51-9BE1429D0187}" destId="{22496ED4-093F-4EF5-9298-696600D253C7}" srcOrd="0" destOrd="0" presId="urn:microsoft.com/office/officeart/2005/8/layout/hList1"/>
    <dgm:cxn modelId="{C23837D5-46D4-41DF-B5D9-18A53FDFA6F5}" srcId="{ADF2B40D-58AA-41C4-9470-767BD0DDF9F6}" destId="{45C610ED-50EC-4A7C-8CD1-4F7EFF8459BB}" srcOrd="1" destOrd="0" parTransId="{18A99433-AB6A-474D-9F84-7CD174C6B27F}" sibTransId="{80978BD1-01AC-4E80-8AD1-226F91F036F7}"/>
    <dgm:cxn modelId="{98BFBBD8-564D-4C33-B486-2799917102EB}" type="presOf" srcId="{6E97012A-B7DB-4493-A8DF-A5645077FD92}" destId="{CC54515A-558E-42EA-8877-D4DDD14FAE40}" srcOrd="0" destOrd="0" presId="urn:microsoft.com/office/officeart/2005/8/layout/hList1"/>
    <dgm:cxn modelId="{131C53E2-B880-4EEA-A691-C529F7C32928}" type="presOf" srcId="{86927D40-6A9E-4697-89F5-3A007FE15DEA}" destId="{22496ED4-093F-4EF5-9298-696600D253C7}" srcOrd="0" destOrd="2" presId="urn:microsoft.com/office/officeart/2005/8/layout/hList1"/>
    <dgm:cxn modelId="{297E4AE6-D12E-4A2C-A427-34AEE358588F}" type="presOf" srcId="{41EE42EE-3760-4536-9C37-29AB96DAC306}" destId="{588021DB-3BE4-424C-8CB5-3738B1DC9AA0}" srcOrd="0" destOrd="0" presId="urn:microsoft.com/office/officeart/2005/8/layout/hList1"/>
    <dgm:cxn modelId="{0AA4CEF0-5271-4562-856C-CAE3512C319F}" srcId="{E4488197-6230-4FCC-BF84-C23856239724}" destId="{200FFB74-4EC8-4941-99FD-7D5D6C924F30}" srcOrd="3" destOrd="0" parTransId="{30D21E24-BB3A-4FCB-A6AF-7A20DD76C998}" sibTransId="{86A1202A-CE5F-4DC2-A8BE-2C8CDA697E2C}"/>
    <dgm:cxn modelId="{A8CA00F3-50AF-40F5-AB5E-D7F6C58F49F9}" type="presOf" srcId="{ADF2B40D-58AA-41C4-9470-767BD0DDF9F6}" destId="{7892E50F-72A5-4B9C-AF99-21719FB67C2C}" srcOrd="0" destOrd="0" presId="urn:microsoft.com/office/officeart/2005/8/layout/hList1"/>
    <dgm:cxn modelId="{D83C57F7-97FE-4B8A-8DEC-88D968A875F9}" srcId="{C99E1272-FC2F-4797-A52E-95727275BBAB}" destId="{6B628D7B-1D10-4CDA-A989-7445BF397B79}" srcOrd="1" destOrd="0" parTransId="{2E24FABE-B3DC-4036-8166-A6F98ADFB4AF}" sibTransId="{0D20969D-0391-43FD-AE50-40A696A31518}"/>
    <dgm:cxn modelId="{097DDFFC-F2CC-4D23-88E3-E0E10569DFAA}" type="presOf" srcId="{F3FB02DA-3675-4BF8-A829-692272BF3F22}" destId="{22496ED4-093F-4EF5-9298-696600D253C7}" srcOrd="0" destOrd="4" presId="urn:microsoft.com/office/officeart/2005/8/layout/hList1"/>
    <dgm:cxn modelId="{A7D5582A-A30B-4868-A277-AC8AF328CB70}" type="presParOf" srcId="{E1B0479B-8273-4CA0-862F-73A96D0A571C}" destId="{394139FA-186A-4CD1-B432-B0CA558693E1}" srcOrd="0" destOrd="0" presId="urn:microsoft.com/office/officeart/2005/8/layout/hList1"/>
    <dgm:cxn modelId="{E931B61B-30BB-4D78-A560-B74FEED12F9A}" type="presParOf" srcId="{394139FA-186A-4CD1-B432-B0CA558693E1}" destId="{CC54515A-558E-42EA-8877-D4DDD14FAE40}" srcOrd="0" destOrd="0" presId="urn:microsoft.com/office/officeart/2005/8/layout/hList1"/>
    <dgm:cxn modelId="{3FA44DF2-32D4-467E-9B90-DE097B3D1A6F}" type="presParOf" srcId="{394139FA-186A-4CD1-B432-B0CA558693E1}" destId="{588021DB-3BE4-424C-8CB5-3738B1DC9AA0}" srcOrd="1" destOrd="0" presId="urn:microsoft.com/office/officeart/2005/8/layout/hList1"/>
    <dgm:cxn modelId="{913AD07A-1B17-4A47-A833-E2EC0498011D}" type="presParOf" srcId="{E1B0479B-8273-4CA0-862F-73A96D0A571C}" destId="{2D7D3147-C055-40C3-9C8A-059C48B734C2}" srcOrd="1" destOrd="0" presId="urn:microsoft.com/office/officeart/2005/8/layout/hList1"/>
    <dgm:cxn modelId="{982598BC-3A00-4A3E-A4E9-F42AA297577E}" type="presParOf" srcId="{E1B0479B-8273-4CA0-862F-73A96D0A571C}" destId="{17600419-C3AB-466A-9376-93B3DDAA8C0E}" srcOrd="2" destOrd="0" presId="urn:microsoft.com/office/officeart/2005/8/layout/hList1"/>
    <dgm:cxn modelId="{205870E4-D63F-4744-99C2-BCDA869AF4F5}" type="presParOf" srcId="{17600419-C3AB-466A-9376-93B3DDAA8C0E}" destId="{01B45DB8-B845-4B67-A8EF-2F4A8417732D}" srcOrd="0" destOrd="0" presId="urn:microsoft.com/office/officeart/2005/8/layout/hList1"/>
    <dgm:cxn modelId="{7EC20D1E-FD9E-43EE-AF63-DFE4B4DC80F8}" type="presParOf" srcId="{17600419-C3AB-466A-9376-93B3DDAA8C0E}" destId="{5D05594F-C9CA-446C-84AB-24AAAB2FC6B1}" srcOrd="1" destOrd="0" presId="urn:microsoft.com/office/officeart/2005/8/layout/hList1"/>
    <dgm:cxn modelId="{41241856-4E9B-40EF-BAB3-C81178ECC9E5}" type="presParOf" srcId="{E1B0479B-8273-4CA0-862F-73A96D0A571C}" destId="{D927EE1C-A7C8-4C5B-B96F-0E4C1D753A5F}" srcOrd="3" destOrd="0" presId="urn:microsoft.com/office/officeart/2005/8/layout/hList1"/>
    <dgm:cxn modelId="{BA1A83A4-2750-474F-9CC7-FD760CFEA9DA}" type="presParOf" srcId="{E1B0479B-8273-4CA0-862F-73A96D0A571C}" destId="{61B1FBC1-D80D-4217-B2E7-5713941F70BD}" srcOrd="4" destOrd="0" presId="urn:microsoft.com/office/officeart/2005/8/layout/hList1"/>
    <dgm:cxn modelId="{3D540248-D678-4168-AEEF-FE87B8F2CCB2}" type="presParOf" srcId="{61B1FBC1-D80D-4217-B2E7-5713941F70BD}" destId="{7892E50F-72A5-4B9C-AF99-21719FB67C2C}" srcOrd="0" destOrd="0" presId="urn:microsoft.com/office/officeart/2005/8/layout/hList1"/>
    <dgm:cxn modelId="{3E22CF2F-C5BA-42D6-9A1B-A0961DDC75DC}" type="presParOf" srcId="{61B1FBC1-D80D-4217-B2E7-5713941F70BD}" destId="{9AB428BA-8211-4428-AF90-8E0AF6F5E915}" srcOrd="1" destOrd="0" presId="urn:microsoft.com/office/officeart/2005/8/layout/hList1"/>
    <dgm:cxn modelId="{46715E50-10C4-4C68-953F-DB9F3DE495FC}" type="presParOf" srcId="{E1B0479B-8273-4CA0-862F-73A96D0A571C}" destId="{6CF468DE-8C45-4EC5-90AE-F72C507B9DFF}" srcOrd="5" destOrd="0" presId="urn:microsoft.com/office/officeart/2005/8/layout/hList1"/>
    <dgm:cxn modelId="{0BA3E33B-8D6F-4C72-A75E-B85B14A0E988}" type="presParOf" srcId="{E1B0479B-8273-4CA0-862F-73A96D0A571C}" destId="{88883F34-C8B8-4885-B00A-4E08DDA42951}" srcOrd="6" destOrd="0" presId="urn:microsoft.com/office/officeart/2005/8/layout/hList1"/>
    <dgm:cxn modelId="{AE1797E4-83FC-4D0E-986C-B203C26F5707}" type="presParOf" srcId="{88883F34-C8B8-4885-B00A-4E08DDA42951}" destId="{85224AF8-2D8E-4B4A-9A61-A278F21CEB36}" srcOrd="0" destOrd="0" presId="urn:microsoft.com/office/officeart/2005/8/layout/hList1"/>
    <dgm:cxn modelId="{D49225BA-033B-4FD6-987F-2A2B65EF257A}" type="presParOf" srcId="{88883F34-C8B8-4885-B00A-4E08DDA42951}" destId="{22496ED4-093F-4EF5-9298-696600D253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F17D137-AF12-44C6-A74D-E7FA6F98CE6E}" type="doc">
      <dgm:prSet loTypeId="urn:microsoft.com/office/officeart/2005/8/layout/hierarchy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AC1B395-279B-43D9-AFF1-DDFEE5ACF62C}">
      <dgm:prSet phldrT="[Text]" custT="1"/>
      <dgm:spPr/>
      <dgm:t>
        <a:bodyPr/>
        <a:lstStyle/>
        <a:p>
          <a:r>
            <a:rPr lang="en-US" sz="2400" dirty="0"/>
            <a:t>Collaboration (uses a”)</a:t>
          </a:r>
        </a:p>
      </dgm:t>
    </dgm:pt>
    <dgm:pt modelId="{CC8BC7C7-EA0C-45CD-8D86-D2BD40F94D0B}" type="parTrans" cxnId="{4D908FB8-9F92-43A9-B5C3-E211705EA0A3}">
      <dgm:prSet/>
      <dgm:spPr/>
      <dgm:t>
        <a:bodyPr/>
        <a:lstStyle/>
        <a:p>
          <a:endParaRPr lang="en-US"/>
        </a:p>
      </dgm:t>
    </dgm:pt>
    <dgm:pt modelId="{E32D5E69-C96B-4416-AF59-57C71CD494C5}" type="sibTrans" cxnId="{4D908FB8-9F92-43A9-B5C3-E211705EA0A3}">
      <dgm:prSet/>
      <dgm:spPr/>
      <dgm:t>
        <a:bodyPr/>
        <a:lstStyle/>
        <a:p>
          <a:endParaRPr lang="en-US"/>
        </a:p>
      </dgm:t>
    </dgm:pt>
    <dgm:pt modelId="{DB18A61B-3536-4EC9-87F8-94A8F9C15C1E}">
      <dgm:prSet phldrT="[Text]" custT="1"/>
      <dgm:spPr/>
      <dgm:t>
        <a:bodyPr/>
        <a:lstStyle/>
        <a:p>
          <a:r>
            <a:rPr lang="en-US" sz="2400" dirty="0"/>
            <a:t>Composition (“has a”)</a:t>
          </a:r>
        </a:p>
      </dgm:t>
    </dgm:pt>
    <dgm:pt modelId="{6B907A4C-09C2-4A14-8381-AF410D80C894}" type="parTrans" cxnId="{F0EE7BB1-A897-423F-8F35-1337F2A8D879}">
      <dgm:prSet/>
      <dgm:spPr/>
      <dgm:t>
        <a:bodyPr/>
        <a:lstStyle/>
        <a:p>
          <a:endParaRPr lang="en-US"/>
        </a:p>
      </dgm:t>
    </dgm:pt>
    <dgm:pt modelId="{7E915897-2D36-4A7E-9E1A-AF61E08643A7}" type="sibTrans" cxnId="{F0EE7BB1-A897-423F-8F35-1337F2A8D879}">
      <dgm:prSet/>
      <dgm:spPr/>
      <dgm:t>
        <a:bodyPr/>
        <a:lstStyle/>
        <a:p>
          <a:endParaRPr lang="en-US"/>
        </a:p>
      </dgm:t>
    </dgm:pt>
    <dgm:pt modelId="{23A262C2-6479-486E-A2C8-FE102BA47B0E}">
      <dgm:prSet phldrT="[Text]"/>
      <dgm:spPr>
        <a:solidFill>
          <a:schemeClr val="tx1">
            <a:lumMod val="95000"/>
            <a:alpha val="90000"/>
          </a:schemeClr>
        </a:solidFill>
      </dgm:spPr>
      <dgm:t>
        <a:bodyPr/>
        <a:lstStyle/>
        <a:p>
          <a:r>
            <a:rPr lang="en-US" dirty="0"/>
            <a:t>Aggregation</a:t>
          </a:r>
        </a:p>
      </dgm:t>
    </dgm:pt>
    <dgm:pt modelId="{03153F59-5BF3-410E-9FB5-4C166783A895}" type="parTrans" cxnId="{B54DA8CB-0428-4A3F-B0DE-A3E32A023EC7}">
      <dgm:prSet/>
      <dgm:spPr/>
      <dgm:t>
        <a:bodyPr/>
        <a:lstStyle/>
        <a:p>
          <a:endParaRPr lang="en-US"/>
        </a:p>
      </dgm:t>
    </dgm:pt>
    <dgm:pt modelId="{59A59DE1-98E8-4869-A985-A7AD608AB9AE}" type="sibTrans" cxnId="{B54DA8CB-0428-4A3F-B0DE-A3E32A023EC7}">
      <dgm:prSet/>
      <dgm:spPr/>
      <dgm:t>
        <a:bodyPr/>
        <a:lstStyle/>
        <a:p>
          <a:endParaRPr lang="en-US"/>
        </a:p>
      </dgm:t>
    </dgm:pt>
    <dgm:pt modelId="{6F4FBA8C-B0DD-4FF5-BC17-5473CB78FF0F}">
      <dgm:prSet phldrT="[Text]"/>
      <dgm:spPr>
        <a:solidFill>
          <a:schemeClr val="tx1">
            <a:lumMod val="95000"/>
            <a:alpha val="90000"/>
          </a:schemeClr>
        </a:solidFill>
      </dgm:spPr>
      <dgm:t>
        <a:bodyPr/>
        <a:lstStyle/>
        <a:p>
          <a:r>
            <a:rPr lang="en-US" dirty="0"/>
            <a:t>Composition</a:t>
          </a:r>
        </a:p>
      </dgm:t>
    </dgm:pt>
    <dgm:pt modelId="{BB976A3F-D15F-44C3-BFA7-87B339D4A5B5}" type="parTrans" cxnId="{B589AA17-2418-46B8-A32A-3326CF9C4EF2}">
      <dgm:prSet/>
      <dgm:spPr/>
      <dgm:t>
        <a:bodyPr/>
        <a:lstStyle/>
        <a:p>
          <a:endParaRPr lang="en-US"/>
        </a:p>
      </dgm:t>
    </dgm:pt>
    <dgm:pt modelId="{D47DEC14-9C21-4181-8EC9-1DEE65BC90C0}" type="sibTrans" cxnId="{B589AA17-2418-46B8-A32A-3326CF9C4EF2}">
      <dgm:prSet/>
      <dgm:spPr/>
      <dgm:t>
        <a:bodyPr/>
        <a:lstStyle/>
        <a:p>
          <a:endParaRPr lang="en-US"/>
        </a:p>
      </dgm:t>
    </dgm:pt>
    <dgm:pt modelId="{292D0021-887A-4B92-AC4E-7214EEA5B5F9}">
      <dgm:prSet phldrT="[Text]"/>
      <dgm:spPr/>
      <dgm:t>
        <a:bodyPr/>
        <a:lstStyle/>
        <a:p>
          <a:r>
            <a:rPr lang="en-US" dirty="0"/>
            <a:t>Inheritance (“is a”)</a:t>
          </a:r>
        </a:p>
      </dgm:t>
    </dgm:pt>
    <dgm:pt modelId="{20E7E505-A1EF-4883-95C8-C085AC1B2959}" type="parTrans" cxnId="{D125CE74-C179-44B6-BC4F-C6C95EE16C86}">
      <dgm:prSet/>
      <dgm:spPr/>
      <dgm:t>
        <a:bodyPr/>
        <a:lstStyle/>
        <a:p>
          <a:endParaRPr lang="en-US"/>
        </a:p>
      </dgm:t>
    </dgm:pt>
    <dgm:pt modelId="{5A297FA4-291E-441F-AF9D-C83F88777610}" type="sibTrans" cxnId="{D125CE74-C179-44B6-BC4F-C6C95EE16C86}">
      <dgm:prSet/>
      <dgm:spPr/>
      <dgm:t>
        <a:bodyPr/>
        <a:lstStyle/>
        <a:p>
          <a:endParaRPr lang="en-US"/>
        </a:p>
      </dgm:t>
    </dgm:pt>
    <dgm:pt modelId="{BA6330AE-D2CF-4AD4-A2E7-0E33D2CD47C1}" type="pres">
      <dgm:prSet presAssocID="{0F17D137-AF12-44C6-A74D-E7FA6F98CE6E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A1511C3-AEF2-4561-9DFC-D5D6DB657385}" type="pres">
      <dgm:prSet presAssocID="{0AC1B395-279B-43D9-AFF1-DDFEE5ACF62C}" presName="root" presStyleCnt="0"/>
      <dgm:spPr/>
    </dgm:pt>
    <dgm:pt modelId="{9CCE2C01-27CA-46EA-8DCF-3AA0B95510C9}" type="pres">
      <dgm:prSet presAssocID="{0AC1B395-279B-43D9-AFF1-DDFEE5ACF62C}" presName="rootComposite" presStyleCnt="0"/>
      <dgm:spPr/>
    </dgm:pt>
    <dgm:pt modelId="{5AE7E75E-D8C9-4443-AC6B-C339BDDE0846}" type="pres">
      <dgm:prSet presAssocID="{0AC1B395-279B-43D9-AFF1-DDFEE5ACF62C}" presName="rootText" presStyleLbl="node1" presStyleIdx="0" presStyleCnt="3"/>
      <dgm:spPr/>
    </dgm:pt>
    <dgm:pt modelId="{CB598AA4-8E58-453D-8AB2-93838E4F99F8}" type="pres">
      <dgm:prSet presAssocID="{0AC1B395-279B-43D9-AFF1-DDFEE5ACF62C}" presName="rootConnector" presStyleLbl="node1" presStyleIdx="0" presStyleCnt="3"/>
      <dgm:spPr/>
    </dgm:pt>
    <dgm:pt modelId="{C52B3384-B1B1-42AE-A398-98838DCC28B5}" type="pres">
      <dgm:prSet presAssocID="{0AC1B395-279B-43D9-AFF1-DDFEE5ACF62C}" presName="childShape" presStyleCnt="0"/>
      <dgm:spPr/>
    </dgm:pt>
    <dgm:pt modelId="{8ED1CB20-0CDB-4B5A-9185-5E36B8C170CF}" type="pres">
      <dgm:prSet presAssocID="{DB18A61B-3536-4EC9-87F8-94A8F9C15C1E}" presName="root" presStyleCnt="0"/>
      <dgm:spPr/>
    </dgm:pt>
    <dgm:pt modelId="{F63DA138-175C-462F-9D35-6ABC91893AA7}" type="pres">
      <dgm:prSet presAssocID="{DB18A61B-3536-4EC9-87F8-94A8F9C15C1E}" presName="rootComposite" presStyleCnt="0"/>
      <dgm:spPr/>
    </dgm:pt>
    <dgm:pt modelId="{795BD7E0-C65C-43FE-9B58-DEE0AB9A48A9}" type="pres">
      <dgm:prSet presAssocID="{DB18A61B-3536-4EC9-87F8-94A8F9C15C1E}" presName="rootText" presStyleLbl="node1" presStyleIdx="1" presStyleCnt="3"/>
      <dgm:spPr/>
    </dgm:pt>
    <dgm:pt modelId="{190DA65D-D2DE-4044-A6B5-154C827D55AF}" type="pres">
      <dgm:prSet presAssocID="{DB18A61B-3536-4EC9-87F8-94A8F9C15C1E}" presName="rootConnector" presStyleLbl="node1" presStyleIdx="1" presStyleCnt="3"/>
      <dgm:spPr/>
    </dgm:pt>
    <dgm:pt modelId="{1755DDFA-EE91-4D84-98D1-E23B04CA3C99}" type="pres">
      <dgm:prSet presAssocID="{DB18A61B-3536-4EC9-87F8-94A8F9C15C1E}" presName="childShape" presStyleCnt="0"/>
      <dgm:spPr/>
    </dgm:pt>
    <dgm:pt modelId="{ACF0A48A-396C-4A75-887C-9917838D83FB}" type="pres">
      <dgm:prSet presAssocID="{03153F59-5BF3-410E-9FB5-4C166783A895}" presName="Name13" presStyleLbl="parChTrans1D2" presStyleIdx="0" presStyleCnt="2"/>
      <dgm:spPr/>
    </dgm:pt>
    <dgm:pt modelId="{1456BD6E-328E-460C-B2C0-5FA4DDE8EC56}" type="pres">
      <dgm:prSet presAssocID="{23A262C2-6479-486E-A2C8-FE102BA47B0E}" presName="childText" presStyleLbl="bgAcc1" presStyleIdx="0" presStyleCnt="2">
        <dgm:presLayoutVars>
          <dgm:bulletEnabled val="1"/>
        </dgm:presLayoutVars>
      </dgm:prSet>
      <dgm:spPr/>
    </dgm:pt>
    <dgm:pt modelId="{DE41E81B-6BE0-4141-9827-0A1ADD54E103}" type="pres">
      <dgm:prSet presAssocID="{BB976A3F-D15F-44C3-BFA7-87B339D4A5B5}" presName="Name13" presStyleLbl="parChTrans1D2" presStyleIdx="1" presStyleCnt="2"/>
      <dgm:spPr/>
    </dgm:pt>
    <dgm:pt modelId="{A8BAA356-A7E0-4AD1-8DBC-D4034923A3F0}" type="pres">
      <dgm:prSet presAssocID="{6F4FBA8C-B0DD-4FF5-BC17-5473CB78FF0F}" presName="childText" presStyleLbl="bgAcc1" presStyleIdx="1" presStyleCnt="2">
        <dgm:presLayoutVars>
          <dgm:bulletEnabled val="1"/>
        </dgm:presLayoutVars>
      </dgm:prSet>
      <dgm:spPr/>
    </dgm:pt>
    <dgm:pt modelId="{4225F751-CA0F-4B88-91DB-15057A74B5BF}" type="pres">
      <dgm:prSet presAssocID="{292D0021-887A-4B92-AC4E-7214EEA5B5F9}" presName="root" presStyleCnt="0"/>
      <dgm:spPr/>
    </dgm:pt>
    <dgm:pt modelId="{8A7915EB-F3C1-44E2-A5B7-89985B4674B1}" type="pres">
      <dgm:prSet presAssocID="{292D0021-887A-4B92-AC4E-7214EEA5B5F9}" presName="rootComposite" presStyleCnt="0"/>
      <dgm:spPr/>
    </dgm:pt>
    <dgm:pt modelId="{B1FB678E-FFB7-4221-96AA-917C230C31E8}" type="pres">
      <dgm:prSet presAssocID="{292D0021-887A-4B92-AC4E-7214EEA5B5F9}" presName="rootText" presStyleLbl="node1" presStyleIdx="2" presStyleCnt="3"/>
      <dgm:spPr/>
    </dgm:pt>
    <dgm:pt modelId="{6BCB9981-93C7-4D17-812F-E021A92C33D4}" type="pres">
      <dgm:prSet presAssocID="{292D0021-887A-4B92-AC4E-7214EEA5B5F9}" presName="rootConnector" presStyleLbl="node1" presStyleIdx="2" presStyleCnt="3"/>
      <dgm:spPr/>
    </dgm:pt>
    <dgm:pt modelId="{8AE7D5BC-D8A6-4D9B-9C77-13917202EDC7}" type="pres">
      <dgm:prSet presAssocID="{292D0021-887A-4B92-AC4E-7214EEA5B5F9}" presName="childShape" presStyleCnt="0"/>
      <dgm:spPr/>
    </dgm:pt>
  </dgm:ptLst>
  <dgm:cxnLst>
    <dgm:cxn modelId="{B589AA17-2418-46B8-A32A-3326CF9C4EF2}" srcId="{DB18A61B-3536-4EC9-87F8-94A8F9C15C1E}" destId="{6F4FBA8C-B0DD-4FF5-BC17-5473CB78FF0F}" srcOrd="1" destOrd="0" parTransId="{BB976A3F-D15F-44C3-BFA7-87B339D4A5B5}" sibTransId="{D47DEC14-9C21-4181-8EC9-1DEE65BC90C0}"/>
    <dgm:cxn modelId="{0B55592F-0DDD-437A-B949-94362AB544FB}" type="presOf" srcId="{292D0021-887A-4B92-AC4E-7214EEA5B5F9}" destId="{B1FB678E-FFB7-4221-96AA-917C230C31E8}" srcOrd="0" destOrd="0" presId="urn:microsoft.com/office/officeart/2005/8/layout/hierarchy3"/>
    <dgm:cxn modelId="{6A4A2130-57EA-4A69-A117-8DBBAFC2A450}" type="presOf" srcId="{0F17D137-AF12-44C6-A74D-E7FA6F98CE6E}" destId="{BA6330AE-D2CF-4AD4-A2E7-0E33D2CD47C1}" srcOrd="0" destOrd="0" presId="urn:microsoft.com/office/officeart/2005/8/layout/hierarchy3"/>
    <dgm:cxn modelId="{7CB1F73A-F7BF-49C8-94DD-B357718B3661}" type="presOf" srcId="{03153F59-5BF3-410E-9FB5-4C166783A895}" destId="{ACF0A48A-396C-4A75-887C-9917838D83FB}" srcOrd="0" destOrd="0" presId="urn:microsoft.com/office/officeart/2005/8/layout/hierarchy3"/>
    <dgm:cxn modelId="{48CCE06F-B02E-4E94-ADA9-5EF27A17A9FA}" type="presOf" srcId="{0AC1B395-279B-43D9-AFF1-DDFEE5ACF62C}" destId="{CB598AA4-8E58-453D-8AB2-93838E4F99F8}" srcOrd="1" destOrd="0" presId="urn:microsoft.com/office/officeart/2005/8/layout/hierarchy3"/>
    <dgm:cxn modelId="{D125CE74-C179-44B6-BC4F-C6C95EE16C86}" srcId="{0F17D137-AF12-44C6-A74D-E7FA6F98CE6E}" destId="{292D0021-887A-4B92-AC4E-7214EEA5B5F9}" srcOrd="2" destOrd="0" parTransId="{20E7E505-A1EF-4883-95C8-C085AC1B2959}" sibTransId="{5A297FA4-291E-441F-AF9D-C83F88777610}"/>
    <dgm:cxn modelId="{8C6BED54-4E4C-4ACA-8220-62C2A72C2687}" type="presOf" srcId="{BB976A3F-D15F-44C3-BFA7-87B339D4A5B5}" destId="{DE41E81B-6BE0-4141-9827-0A1ADD54E103}" srcOrd="0" destOrd="0" presId="urn:microsoft.com/office/officeart/2005/8/layout/hierarchy3"/>
    <dgm:cxn modelId="{8583BE75-3310-4CC0-A9BF-485A28EE1844}" type="presOf" srcId="{23A262C2-6479-486E-A2C8-FE102BA47B0E}" destId="{1456BD6E-328E-460C-B2C0-5FA4DDE8EC56}" srcOrd="0" destOrd="0" presId="urn:microsoft.com/office/officeart/2005/8/layout/hierarchy3"/>
    <dgm:cxn modelId="{AAB570A2-D4C8-4B40-A222-9FE367810625}" type="presOf" srcId="{6F4FBA8C-B0DD-4FF5-BC17-5473CB78FF0F}" destId="{A8BAA356-A7E0-4AD1-8DBC-D4034923A3F0}" srcOrd="0" destOrd="0" presId="urn:microsoft.com/office/officeart/2005/8/layout/hierarchy3"/>
    <dgm:cxn modelId="{4F6872AE-621E-444C-92AF-492FC9A1A225}" type="presOf" srcId="{0AC1B395-279B-43D9-AFF1-DDFEE5ACF62C}" destId="{5AE7E75E-D8C9-4443-AC6B-C339BDDE0846}" srcOrd="0" destOrd="0" presId="urn:microsoft.com/office/officeart/2005/8/layout/hierarchy3"/>
    <dgm:cxn modelId="{F0EE7BB1-A897-423F-8F35-1337F2A8D879}" srcId="{0F17D137-AF12-44C6-A74D-E7FA6F98CE6E}" destId="{DB18A61B-3536-4EC9-87F8-94A8F9C15C1E}" srcOrd="1" destOrd="0" parTransId="{6B907A4C-09C2-4A14-8381-AF410D80C894}" sibTransId="{7E915897-2D36-4A7E-9E1A-AF61E08643A7}"/>
    <dgm:cxn modelId="{4D908FB8-9F92-43A9-B5C3-E211705EA0A3}" srcId="{0F17D137-AF12-44C6-A74D-E7FA6F98CE6E}" destId="{0AC1B395-279B-43D9-AFF1-DDFEE5ACF62C}" srcOrd="0" destOrd="0" parTransId="{CC8BC7C7-EA0C-45CD-8D86-D2BD40F94D0B}" sibTransId="{E32D5E69-C96B-4416-AF59-57C71CD494C5}"/>
    <dgm:cxn modelId="{04796CBA-6710-4772-93B7-BDA1B5D4D340}" type="presOf" srcId="{292D0021-887A-4B92-AC4E-7214EEA5B5F9}" destId="{6BCB9981-93C7-4D17-812F-E021A92C33D4}" srcOrd="1" destOrd="0" presId="urn:microsoft.com/office/officeart/2005/8/layout/hierarchy3"/>
    <dgm:cxn modelId="{B54DA8CB-0428-4A3F-B0DE-A3E32A023EC7}" srcId="{DB18A61B-3536-4EC9-87F8-94A8F9C15C1E}" destId="{23A262C2-6479-486E-A2C8-FE102BA47B0E}" srcOrd="0" destOrd="0" parTransId="{03153F59-5BF3-410E-9FB5-4C166783A895}" sibTransId="{59A59DE1-98E8-4869-A985-A7AD608AB9AE}"/>
    <dgm:cxn modelId="{79AD5BDF-2383-49D9-84CA-567602632034}" type="presOf" srcId="{DB18A61B-3536-4EC9-87F8-94A8F9C15C1E}" destId="{190DA65D-D2DE-4044-A6B5-154C827D55AF}" srcOrd="1" destOrd="0" presId="urn:microsoft.com/office/officeart/2005/8/layout/hierarchy3"/>
    <dgm:cxn modelId="{14B28CEB-488B-4247-9C76-2E538E0E9CC2}" type="presOf" srcId="{DB18A61B-3536-4EC9-87F8-94A8F9C15C1E}" destId="{795BD7E0-C65C-43FE-9B58-DEE0AB9A48A9}" srcOrd="0" destOrd="0" presId="urn:microsoft.com/office/officeart/2005/8/layout/hierarchy3"/>
    <dgm:cxn modelId="{68D7EBCD-78F7-4142-886C-C859B68249EE}" type="presParOf" srcId="{BA6330AE-D2CF-4AD4-A2E7-0E33D2CD47C1}" destId="{CA1511C3-AEF2-4561-9DFC-D5D6DB657385}" srcOrd="0" destOrd="0" presId="urn:microsoft.com/office/officeart/2005/8/layout/hierarchy3"/>
    <dgm:cxn modelId="{4604C6F7-30FA-49BE-B4AF-7A42CE91F4C9}" type="presParOf" srcId="{CA1511C3-AEF2-4561-9DFC-D5D6DB657385}" destId="{9CCE2C01-27CA-46EA-8DCF-3AA0B95510C9}" srcOrd="0" destOrd="0" presId="urn:microsoft.com/office/officeart/2005/8/layout/hierarchy3"/>
    <dgm:cxn modelId="{25F60CB1-1816-42AC-AA41-E26FB11E799C}" type="presParOf" srcId="{9CCE2C01-27CA-46EA-8DCF-3AA0B95510C9}" destId="{5AE7E75E-D8C9-4443-AC6B-C339BDDE0846}" srcOrd="0" destOrd="0" presId="urn:microsoft.com/office/officeart/2005/8/layout/hierarchy3"/>
    <dgm:cxn modelId="{6EF5FB51-6058-4D62-ACC5-D77EBA7E2928}" type="presParOf" srcId="{9CCE2C01-27CA-46EA-8DCF-3AA0B95510C9}" destId="{CB598AA4-8E58-453D-8AB2-93838E4F99F8}" srcOrd="1" destOrd="0" presId="urn:microsoft.com/office/officeart/2005/8/layout/hierarchy3"/>
    <dgm:cxn modelId="{11C60F8F-AC7B-4B3B-9B74-CFA746B55D75}" type="presParOf" srcId="{CA1511C3-AEF2-4561-9DFC-D5D6DB657385}" destId="{C52B3384-B1B1-42AE-A398-98838DCC28B5}" srcOrd="1" destOrd="0" presId="urn:microsoft.com/office/officeart/2005/8/layout/hierarchy3"/>
    <dgm:cxn modelId="{5CA4B5FF-6096-4944-830D-6578F540BDFF}" type="presParOf" srcId="{BA6330AE-D2CF-4AD4-A2E7-0E33D2CD47C1}" destId="{8ED1CB20-0CDB-4B5A-9185-5E36B8C170CF}" srcOrd="1" destOrd="0" presId="urn:microsoft.com/office/officeart/2005/8/layout/hierarchy3"/>
    <dgm:cxn modelId="{F72BDF4E-6E75-43A6-949A-CF50B5CED3E9}" type="presParOf" srcId="{8ED1CB20-0CDB-4B5A-9185-5E36B8C170CF}" destId="{F63DA138-175C-462F-9D35-6ABC91893AA7}" srcOrd="0" destOrd="0" presId="urn:microsoft.com/office/officeart/2005/8/layout/hierarchy3"/>
    <dgm:cxn modelId="{336B8BE5-C880-4983-A28A-3D52575E0453}" type="presParOf" srcId="{F63DA138-175C-462F-9D35-6ABC91893AA7}" destId="{795BD7E0-C65C-43FE-9B58-DEE0AB9A48A9}" srcOrd="0" destOrd="0" presId="urn:microsoft.com/office/officeart/2005/8/layout/hierarchy3"/>
    <dgm:cxn modelId="{C02CEA92-E2A4-44B1-9722-0240CA621F2A}" type="presParOf" srcId="{F63DA138-175C-462F-9D35-6ABC91893AA7}" destId="{190DA65D-D2DE-4044-A6B5-154C827D55AF}" srcOrd="1" destOrd="0" presId="urn:microsoft.com/office/officeart/2005/8/layout/hierarchy3"/>
    <dgm:cxn modelId="{4F4F87CB-9A3B-4961-92D3-4F6E3F7D52D9}" type="presParOf" srcId="{8ED1CB20-0CDB-4B5A-9185-5E36B8C170CF}" destId="{1755DDFA-EE91-4D84-98D1-E23B04CA3C99}" srcOrd="1" destOrd="0" presId="urn:microsoft.com/office/officeart/2005/8/layout/hierarchy3"/>
    <dgm:cxn modelId="{F26CF5B9-5F5D-4D06-958C-957288C6ABE7}" type="presParOf" srcId="{1755DDFA-EE91-4D84-98D1-E23B04CA3C99}" destId="{ACF0A48A-396C-4A75-887C-9917838D83FB}" srcOrd="0" destOrd="0" presId="urn:microsoft.com/office/officeart/2005/8/layout/hierarchy3"/>
    <dgm:cxn modelId="{DC6E001E-3C34-452A-BE5F-0BD3A59DCB1A}" type="presParOf" srcId="{1755DDFA-EE91-4D84-98D1-E23B04CA3C99}" destId="{1456BD6E-328E-460C-B2C0-5FA4DDE8EC56}" srcOrd="1" destOrd="0" presId="urn:microsoft.com/office/officeart/2005/8/layout/hierarchy3"/>
    <dgm:cxn modelId="{319A5003-0F13-4152-8807-9B97E25F847F}" type="presParOf" srcId="{1755DDFA-EE91-4D84-98D1-E23B04CA3C99}" destId="{DE41E81B-6BE0-4141-9827-0A1ADD54E103}" srcOrd="2" destOrd="0" presId="urn:microsoft.com/office/officeart/2005/8/layout/hierarchy3"/>
    <dgm:cxn modelId="{194DDFD5-96A4-4137-ADEF-9EAD1AFE7113}" type="presParOf" srcId="{1755DDFA-EE91-4D84-98D1-E23B04CA3C99}" destId="{A8BAA356-A7E0-4AD1-8DBC-D4034923A3F0}" srcOrd="3" destOrd="0" presId="urn:microsoft.com/office/officeart/2005/8/layout/hierarchy3"/>
    <dgm:cxn modelId="{83D3A0D4-1055-4045-A1E1-AEE92D36941C}" type="presParOf" srcId="{BA6330AE-D2CF-4AD4-A2E7-0E33D2CD47C1}" destId="{4225F751-CA0F-4B88-91DB-15057A74B5BF}" srcOrd="2" destOrd="0" presId="urn:microsoft.com/office/officeart/2005/8/layout/hierarchy3"/>
    <dgm:cxn modelId="{F27A9943-A154-43E1-BEF3-464090CC1F41}" type="presParOf" srcId="{4225F751-CA0F-4B88-91DB-15057A74B5BF}" destId="{8A7915EB-F3C1-44E2-A5B7-89985B4674B1}" srcOrd="0" destOrd="0" presId="urn:microsoft.com/office/officeart/2005/8/layout/hierarchy3"/>
    <dgm:cxn modelId="{5B24A7B8-073B-485C-AA79-D2C6630007C2}" type="presParOf" srcId="{8A7915EB-F3C1-44E2-A5B7-89985B4674B1}" destId="{B1FB678E-FFB7-4221-96AA-917C230C31E8}" srcOrd="0" destOrd="0" presId="urn:microsoft.com/office/officeart/2005/8/layout/hierarchy3"/>
    <dgm:cxn modelId="{339F3CAA-4E04-4EAE-8851-EC1ABB9472B6}" type="presParOf" srcId="{8A7915EB-F3C1-44E2-A5B7-89985B4674B1}" destId="{6BCB9981-93C7-4D17-812F-E021A92C33D4}" srcOrd="1" destOrd="0" presId="urn:microsoft.com/office/officeart/2005/8/layout/hierarchy3"/>
    <dgm:cxn modelId="{523E216B-6FBD-4A9F-B858-D26300B1C629}" type="presParOf" srcId="{4225F751-CA0F-4B88-91DB-15057A74B5BF}" destId="{8AE7D5BC-D8A6-4D9B-9C77-13917202EDC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A00C43-DB72-4C78-BDF1-D92771C1BB89}" type="doc">
      <dgm:prSet loTypeId="urn:microsoft.com/office/officeart/2005/8/layout/chevron1" loCatId="process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74BB407-6D2C-4146-A776-EB3378FD2256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Analysis the business problem</a:t>
          </a:r>
        </a:p>
      </dgm:t>
    </dgm:pt>
    <dgm:pt modelId="{D5F28E4C-8DE4-4268-850A-FA8A3C175E39}" type="parTrans" cxnId="{9C76F4E1-03D2-44EB-9149-68FD7DFB9C90}">
      <dgm:prSet/>
      <dgm:spPr/>
      <dgm:t>
        <a:bodyPr/>
        <a:lstStyle/>
        <a:p>
          <a:endParaRPr lang="en-US"/>
        </a:p>
      </dgm:t>
    </dgm:pt>
    <dgm:pt modelId="{51C6CE1A-4A6F-4945-A9FD-A2C3D75116DE}" type="sibTrans" cxnId="{9C76F4E1-03D2-44EB-9149-68FD7DFB9C90}">
      <dgm:prSet/>
      <dgm:spPr/>
      <dgm:t>
        <a:bodyPr/>
        <a:lstStyle/>
        <a:p>
          <a:endParaRPr lang="en-US"/>
        </a:p>
      </dgm:t>
    </dgm:pt>
    <dgm:pt modelId="{1E464A74-D1FD-4E16-9190-51C42197C35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Start with nouns</a:t>
          </a:r>
        </a:p>
      </dgm:t>
    </dgm:pt>
    <dgm:pt modelId="{6AF9E1AB-56F3-43B2-B52D-2A0E38D8ECAE}" type="parTrans" cxnId="{7A80566B-C526-48F8-A1EF-15AEAA781285}">
      <dgm:prSet/>
      <dgm:spPr/>
      <dgm:t>
        <a:bodyPr/>
        <a:lstStyle/>
        <a:p>
          <a:endParaRPr lang="en-US"/>
        </a:p>
      </dgm:t>
    </dgm:pt>
    <dgm:pt modelId="{20E80D44-AFA0-402F-988F-29127E4853E7}" type="sibTrans" cxnId="{7A80566B-C526-48F8-A1EF-15AEAA781285}">
      <dgm:prSet/>
      <dgm:spPr/>
      <dgm:t>
        <a:bodyPr/>
        <a:lstStyle/>
        <a:p>
          <a:endParaRPr lang="en-US"/>
        </a:p>
      </dgm:t>
    </dgm:pt>
    <dgm:pt modelId="{16A637FA-7D22-4DFD-B0DD-941CC8F5F6F6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US" dirty="0"/>
            <a:t>Define appropriate classes and members</a:t>
          </a:r>
        </a:p>
      </dgm:t>
    </dgm:pt>
    <dgm:pt modelId="{2A67B0AA-A715-4782-A4A0-F634B6A16FAA}" type="parTrans" cxnId="{45330A2D-3CCE-400D-A4F4-1EBB72399946}">
      <dgm:prSet/>
      <dgm:spPr/>
      <dgm:t>
        <a:bodyPr/>
        <a:lstStyle/>
        <a:p>
          <a:endParaRPr lang="en-US"/>
        </a:p>
      </dgm:t>
    </dgm:pt>
    <dgm:pt modelId="{3F13F414-F351-431F-9848-0CE7C349CE4C}" type="sibTrans" cxnId="{45330A2D-3CCE-400D-A4F4-1EBB72399946}">
      <dgm:prSet/>
      <dgm:spPr/>
      <dgm:t>
        <a:bodyPr/>
        <a:lstStyle/>
        <a:p>
          <a:endParaRPr lang="en-US"/>
        </a:p>
      </dgm:t>
    </dgm:pt>
    <dgm:pt modelId="{50C90D7E-93BB-458D-8543-B2BF1223137B}" type="pres">
      <dgm:prSet presAssocID="{47A00C43-DB72-4C78-BDF1-D92771C1BB89}" presName="Name0" presStyleCnt="0">
        <dgm:presLayoutVars>
          <dgm:dir/>
          <dgm:animLvl val="lvl"/>
          <dgm:resizeHandles val="exact"/>
        </dgm:presLayoutVars>
      </dgm:prSet>
      <dgm:spPr/>
    </dgm:pt>
    <dgm:pt modelId="{136D2457-BF63-43F3-8E7B-2F2832FEF37C}" type="pres">
      <dgm:prSet presAssocID="{374BB407-6D2C-4146-A776-EB3378FD225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A2B7B67-40A4-4EA6-B8CD-E0410CA5BAFE}" type="pres">
      <dgm:prSet presAssocID="{51C6CE1A-4A6F-4945-A9FD-A2C3D75116DE}" presName="parTxOnlySpace" presStyleCnt="0"/>
      <dgm:spPr/>
    </dgm:pt>
    <dgm:pt modelId="{E8097DE9-58A1-478B-AA9B-2C9E832C84B1}" type="pres">
      <dgm:prSet presAssocID="{1E464A74-D1FD-4E16-9190-51C42197C35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462E7B0-FC71-4D69-A948-5A23A603CEE3}" type="pres">
      <dgm:prSet presAssocID="{20E80D44-AFA0-402F-988F-29127E4853E7}" presName="parTxOnlySpace" presStyleCnt="0"/>
      <dgm:spPr/>
    </dgm:pt>
    <dgm:pt modelId="{B1D7DA40-B652-4EDC-9F05-00453E6D9405}" type="pres">
      <dgm:prSet presAssocID="{16A637FA-7D22-4DFD-B0DD-941CC8F5F6F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B29310A-8D09-45E6-926F-DB26A318EE2E}" type="presOf" srcId="{47A00C43-DB72-4C78-BDF1-D92771C1BB89}" destId="{50C90D7E-93BB-458D-8543-B2BF1223137B}" srcOrd="0" destOrd="0" presId="urn:microsoft.com/office/officeart/2005/8/layout/chevron1"/>
    <dgm:cxn modelId="{45330A2D-3CCE-400D-A4F4-1EBB72399946}" srcId="{47A00C43-DB72-4C78-BDF1-D92771C1BB89}" destId="{16A637FA-7D22-4DFD-B0DD-941CC8F5F6F6}" srcOrd="2" destOrd="0" parTransId="{2A67B0AA-A715-4782-A4A0-F634B6A16FAA}" sibTransId="{3F13F414-F351-431F-9848-0CE7C349CE4C}"/>
    <dgm:cxn modelId="{7A80566B-C526-48F8-A1EF-15AEAA781285}" srcId="{47A00C43-DB72-4C78-BDF1-D92771C1BB89}" destId="{1E464A74-D1FD-4E16-9190-51C42197C35C}" srcOrd="1" destOrd="0" parTransId="{6AF9E1AB-56F3-43B2-B52D-2A0E38D8ECAE}" sibTransId="{20E80D44-AFA0-402F-988F-29127E4853E7}"/>
    <dgm:cxn modelId="{3826128D-0BAF-4589-92FE-7EF5B8892E1F}" type="presOf" srcId="{16A637FA-7D22-4DFD-B0DD-941CC8F5F6F6}" destId="{B1D7DA40-B652-4EDC-9F05-00453E6D9405}" srcOrd="0" destOrd="0" presId="urn:microsoft.com/office/officeart/2005/8/layout/chevron1"/>
    <dgm:cxn modelId="{E26BAC9C-3EA4-4597-9470-3E15DB4618C0}" type="presOf" srcId="{1E464A74-D1FD-4E16-9190-51C42197C35C}" destId="{E8097DE9-58A1-478B-AA9B-2C9E832C84B1}" srcOrd="0" destOrd="0" presId="urn:microsoft.com/office/officeart/2005/8/layout/chevron1"/>
    <dgm:cxn modelId="{634FDCB4-0952-4CAA-A573-F40FE116B6E8}" type="presOf" srcId="{374BB407-6D2C-4146-A776-EB3378FD2256}" destId="{136D2457-BF63-43F3-8E7B-2F2832FEF37C}" srcOrd="0" destOrd="0" presId="urn:microsoft.com/office/officeart/2005/8/layout/chevron1"/>
    <dgm:cxn modelId="{9C76F4E1-03D2-44EB-9149-68FD7DFB9C90}" srcId="{47A00C43-DB72-4C78-BDF1-D92771C1BB89}" destId="{374BB407-6D2C-4146-A776-EB3378FD2256}" srcOrd="0" destOrd="0" parTransId="{D5F28E4C-8DE4-4268-850A-FA8A3C175E39}" sibTransId="{51C6CE1A-4A6F-4945-A9FD-A2C3D75116DE}"/>
    <dgm:cxn modelId="{356DBE23-9390-4BA7-8F74-1C43F21F605C}" type="presParOf" srcId="{50C90D7E-93BB-458D-8543-B2BF1223137B}" destId="{136D2457-BF63-43F3-8E7B-2F2832FEF37C}" srcOrd="0" destOrd="0" presId="urn:microsoft.com/office/officeart/2005/8/layout/chevron1"/>
    <dgm:cxn modelId="{D73419EB-0997-4B1E-9120-0F53EEBFD78B}" type="presParOf" srcId="{50C90D7E-93BB-458D-8543-B2BF1223137B}" destId="{BA2B7B67-40A4-4EA6-B8CD-E0410CA5BAFE}" srcOrd="1" destOrd="0" presId="urn:microsoft.com/office/officeart/2005/8/layout/chevron1"/>
    <dgm:cxn modelId="{D7A93508-E706-41AB-BD8D-A28338693ABB}" type="presParOf" srcId="{50C90D7E-93BB-458D-8543-B2BF1223137B}" destId="{E8097DE9-58A1-478B-AA9B-2C9E832C84B1}" srcOrd="2" destOrd="0" presId="urn:microsoft.com/office/officeart/2005/8/layout/chevron1"/>
    <dgm:cxn modelId="{8A1C1F3D-CE92-47AA-959B-0635D1021722}" type="presParOf" srcId="{50C90D7E-93BB-458D-8543-B2BF1223137B}" destId="{6462E7B0-FC71-4D69-A948-5A23A603CEE3}" srcOrd="3" destOrd="0" presId="urn:microsoft.com/office/officeart/2005/8/layout/chevron1"/>
    <dgm:cxn modelId="{42EB54D3-D1FD-4E1F-A427-7608F4EA76F1}" type="presParOf" srcId="{50C90D7E-93BB-458D-8543-B2BF1223137B}" destId="{B1D7DA40-B652-4EDC-9F05-00453E6D9405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6A67B5-D6DA-46E9-9477-4E23D84093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97012A-B7DB-4493-A8DF-A5645077FD92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B7F8EF7D-8E0E-48D4-8CFB-50C334194C2E}" type="parTrans" cxnId="{0B89E400-A659-475E-BB34-B032D3EED6E2}">
      <dgm:prSet/>
      <dgm:spPr/>
      <dgm:t>
        <a:bodyPr/>
        <a:lstStyle/>
        <a:p>
          <a:endParaRPr lang="en-US"/>
        </a:p>
      </dgm:t>
    </dgm:pt>
    <dgm:pt modelId="{58A1A35E-EE1B-4824-A793-CABD1CED36F1}" type="sibTrans" cxnId="{0B89E400-A659-475E-BB34-B032D3EED6E2}">
      <dgm:prSet/>
      <dgm:spPr/>
      <dgm:t>
        <a:bodyPr/>
        <a:lstStyle/>
        <a:p>
          <a:endParaRPr lang="en-US"/>
        </a:p>
      </dgm:t>
    </dgm:pt>
    <dgm:pt modelId="{41EE42EE-3760-4536-9C37-29AB96DAC306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9CD36448-BF7F-43D2-A846-824992D8082E}" type="parTrans" cxnId="{20CCEF74-C6A3-428D-B354-EDF5B0244E61}">
      <dgm:prSet/>
      <dgm:spPr/>
      <dgm:t>
        <a:bodyPr/>
        <a:lstStyle/>
        <a:p>
          <a:endParaRPr lang="en-US"/>
        </a:p>
      </dgm:t>
    </dgm:pt>
    <dgm:pt modelId="{5CCB7C21-2A13-46A1-98C8-9FE61DA904E6}" type="sibTrans" cxnId="{20CCEF74-C6A3-428D-B354-EDF5B0244E61}">
      <dgm:prSet/>
      <dgm:spPr/>
      <dgm:t>
        <a:bodyPr/>
        <a:lstStyle/>
        <a:p>
          <a:endParaRPr lang="en-US"/>
        </a:p>
      </dgm:t>
    </dgm:pt>
    <dgm:pt modelId="{C99E1272-FC2F-4797-A52E-95727275BBAB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E132EF53-9B67-4434-9AD8-2AC8023BA9D6}" type="parTrans" cxnId="{FBB5DAA4-A58D-4817-B1D3-2DA1A4DBF29D}">
      <dgm:prSet/>
      <dgm:spPr/>
      <dgm:t>
        <a:bodyPr/>
        <a:lstStyle/>
        <a:p>
          <a:endParaRPr lang="en-US"/>
        </a:p>
      </dgm:t>
    </dgm:pt>
    <dgm:pt modelId="{C8751870-4523-4AB1-AADB-C2D7F35807B4}" type="sibTrans" cxnId="{FBB5DAA4-A58D-4817-B1D3-2DA1A4DBF29D}">
      <dgm:prSet/>
      <dgm:spPr/>
      <dgm:t>
        <a:bodyPr/>
        <a:lstStyle/>
        <a:p>
          <a:endParaRPr lang="en-US"/>
        </a:p>
      </dgm:t>
    </dgm:pt>
    <dgm:pt modelId="{BF03A644-72FD-4000-B608-35C6F2AC6D70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2D8B4075-B727-4D86-A560-4B834D1CB1EB}" type="parTrans" cxnId="{A02CF65E-E237-4743-B841-A47DBC8DF3C6}">
      <dgm:prSet/>
      <dgm:spPr/>
      <dgm:t>
        <a:bodyPr/>
        <a:lstStyle/>
        <a:p>
          <a:endParaRPr lang="en-US"/>
        </a:p>
      </dgm:t>
    </dgm:pt>
    <dgm:pt modelId="{B8203033-412C-4260-990F-2270C681C327}" type="sibTrans" cxnId="{A02CF65E-E237-4743-B841-A47DBC8DF3C6}">
      <dgm:prSet/>
      <dgm:spPr/>
      <dgm:t>
        <a:bodyPr/>
        <a:lstStyle/>
        <a:p>
          <a:endParaRPr lang="en-US"/>
        </a:p>
      </dgm:t>
    </dgm:pt>
    <dgm:pt modelId="{C8F28634-86C2-41AA-9BE1-506B3B7E9EFD}">
      <dgm:prSet phldrT="[Text]" custT="1"/>
      <dgm:spPr/>
      <dgm:t>
        <a:bodyPr/>
        <a:lstStyle/>
        <a:p>
          <a:r>
            <a:rPr lang="en-US" sz="1800" dirty="0"/>
            <a:t>Price</a:t>
          </a:r>
        </a:p>
      </dgm:t>
    </dgm:pt>
    <dgm:pt modelId="{7CE98FC2-4F54-4CC6-8B0B-AD2FFE05BB2E}" type="parTrans" cxnId="{2596B0B2-A2EE-45FE-99BC-901957CA800C}">
      <dgm:prSet/>
      <dgm:spPr/>
      <dgm:t>
        <a:bodyPr/>
        <a:lstStyle/>
        <a:p>
          <a:endParaRPr lang="en-US"/>
        </a:p>
      </dgm:t>
    </dgm:pt>
    <dgm:pt modelId="{FF6F6FD8-7FEA-45F0-B060-3B648E237B72}" type="sibTrans" cxnId="{2596B0B2-A2EE-45FE-99BC-901957CA800C}">
      <dgm:prSet/>
      <dgm:spPr/>
      <dgm:t>
        <a:bodyPr/>
        <a:lstStyle/>
        <a:p>
          <a:endParaRPr lang="en-US"/>
        </a:p>
      </dgm:t>
    </dgm:pt>
    <dgm:pt modelId="{ADF2B40D-58AA-41C4-9470-767BD0DDF9F6}">
      <dgm:prSet phldrT="[Text]"/>
      <dgm:spPr/>
      <dgm:t>
        <a:bodyPr/>
        <a:lstStyle/>
        <a:p>
          <a:r>
            <a:rPr lang="en-US" dirty="0"/>
            <a:t>Order</a:t>
          </a:r>
        </a:p>
      </dgm:t>
    </dgm:pt>
    <dgm:pt modelId="{A086D4F7-5D88-4B92-B032-15A25C2D910F}" type="parTrans" cxnId="{CAF29801-E216-4A49-8218-4F499D6B45CE}">
      <dgm:prSet/>
      <dgm:spPr/>
      <dgm:t>
        <a:bodyPr/>
        <a:lstStyle/>
        <a:p>
          <a:endParaRPr lang="en-US"/>
        </a:p>
      </dgm:t>
    </dgm:pt>
    <dgm:pt modelId="{378C566D-FDCF-4078-AD66-22CBE889C48C}" type="sibTrans" cxnId="{CAF29801-E216-4A49-8218-4F499D6B45CE}">
      <dgm:prSet/>
      <dgm:spPr/>
      <dgm:t>
        <a:bodyPr/>
        <a:lstStyle/>
        <a:p>
          <a:endParaRPr lang="en-US"/>
        </a:p>
      </dgm:t>
    </dgm:pt>
    <dgm:pt modelId="{A5C36018-A39E-43F0-9A4B-0C51CE2831BC}">
      <dgm:prSet phldrT="[Text]" custT="1"/>
      <dgm:spPr/>
      <dgm:t>
        <a:bodyPr/>
        <a:lstStyle/>
        <a:p>
          <a:r>
            <a:rPr lang="en-US" sz="1800" dirty="0"/>
            <a:t>Order date</a:t>
          </a:r>
        </a:p>
      </dgm:t>
    </dgm:pt>
    <dgm:pt modelId="{F681148F-3708-43AB-881E-F9970A614479}" type="parTrans" cxnId="{396C64A3-9D1D-4967-9162-DF2B3930B8AF}">
      <dgm:prSet/>
      <dgm:spPr/>
      <dgm:t>
        <a:bodyPr/>
        <a:lstStyle/>
        <a:p>
          <a:endParaRPr lang="en-US"/>
        </a:p>
      </dgm:t>
    </dgm:pt>
    <dgm:pt modelId="{9EA5276E-513F-466D-B3ED-6ACDA59EB38C}" type="sibTrans" cxnId="{396C64A3-9D1D-4967-9162-DF2B3930B8AF}">
      <dgm:prSet/>
      <dgm:spPr/>
      <dgm:t>
        <a:bodyPr/>
        <a:lstStyle/>
        <a:p>
          <a:endParaRPr lang="en-US"/>
        </a:p>
      </dgm:t>
    </dgm:pt>
    <dgm:pt modelId="{899A808F-BF17-412A-A6D5-2E48C67F3F2E}">
      <dgm:prSet phldrT="[Text]" custT="1"/>
      <dgm:spPr/>
      <dgm:t>
        <a:bodyPr/>
        <a:lstStyle/>
        <a:p>
          <a:r>
            <a:rPr lang="en-US" sz="1800" dirty="0"/>
            <a:t>Email</a:t>
          </a:r>
        </a:p>
      </dgm:t>
    </dgm:pt>
    <dgm:pt modelId="{1ACAD678-F086-464F-9E22-164E4605DE8E}" type="parTrans" cxnId="{60EA7E9B-404D-429E-ADEC-6A29AFD1AD9F}">
      <dgm:prSet/>
      <dgm:spPr/>
      <dgm:t>
        <a:bodyPr/>
        <a:lstStyle/>
        <a:p>
          <a:endParaRPr lang="en-US"/>
        </a:p>
      </dgm:t>
    </dgm:pt>
    <dgm:pt modelId="{A528EC9A-E430-4E76-A11C-899FF382674C}" type="sibTrans" cxnId="{60EA7E9B-404D-429E-ADEC-6A29AFD1AD9F}">
      <dgm:prSet/>
      <dgm:spPr/>
      <dgm:t>
        <a:bodyPr/>
        <a:lstStyle/>
        <a:p>
          <a:endParaRPr lang="en-US"/>
        </a:p>
      </dgm:t>
    </dgm:pt>
    <dgm:pt modelId="{FDF818A0-508A-4A1F-B93F-9A2CA5A5F20A}">
      <dgm:prSet phldrT="[Text]" custT="1"/>
      <dgm:spPr/>
      <dgm:t>
        <a:bodyPr/>
        <a:lstStyle/>
        <a:p>
          <a:r>
            <a:rPr lang="en-US" sz="1800" dirty="0"/>
            <a:t>Phone</a:t>
          </a:r>
        </a:p>
      </dgm:t>
    </dgm:pt>
    <dgm:pt modelId="{857A6651-5117-40B0-AA6D-29F38A567982}" type="parTrans" cxnId="{5EFB483E-2DA2-421F-A357-F5BE55E7E689}">
      <dgm:prSet/>
      <dgm:spPr/>
      <dgm:t>
        <a:bodyPr/>
        <a:lstStyle/>
        <a:p>
          <a:endParaRPr lang="en-US"/>
        </a:p>
      </dgm:t>
    </dgm:pt>
    <dgm:pt modelId="{DDCEB57D-09E7-463E-A98D-6200F707D253}" type="sibTrans" cxnId="{5EFB483E-2DA2-421F-A357-F5BE55E7E689}">
      <dgm:prSet/>
      <dgm:spPr/>
      <dgm:t>
        <a:bodyPr/>
        <a:lstStyle/>
        <a:p>
          <a:endParaRPr lang="en-US"/>
        </a:p>
      </dgm:t>
    </dgm:pt>
    <dgm:pt modelId="{BA1EC5AD-BED6-4A93-B9B7-61B5338EAEC2}">
      <dgm:prSet phldrT="[Text]" custT="1"/>
      <dgm:spPr/>
      <dgm:t>
        <a:bodyPr/>
        <a:lstStyle/>
        <a:p>
          <a:r>
            <a:rPr lang="en-US" sz="1800" dirty="0"/>
            <a:t>Address</a:t>
          </a:r>
        </a:p>
      </dgm:t>
    </dgm:pt>
    <dgm:pt modelId="{738F0C1C-BD0A-4159-B161-1BE765501366}" type="parTrans" cxnId="{C8B1A98F-99CE-4C40-A8D7-D0CE06B23818}">
      <dgm:prSet/>
      <dgm:spPr/>
      <dgm:t>
        <a:bodyPr/>
        <a:lstStyle/>
        <a:p>
          <a:endParaRPr lang="en-US"/>
        </a:p>
      </dgm:t>
    </dgm:pt>
    <dgm:pt modelId="{A1944938-3358-45B1-9CBE-3CF3F7540FC8}" type="sibTrans" cxnId="{C8B1A98F-99CE-4C40-A8D7-D0CE06B23818}">
      <dgm:prSet/>
      <dgm:spPr/>
      <dgm:t>
        <a:bodyPr/>
        <a:lstStyle/>
        <a:p>
          <a:endParaRPr lang="en-US"/>
        </a:p>
      </dgm:t>
    </dgm:pt>
    <dgm:pt modelId="{C766458B-813C-44F5-825E-54163B14F09A}">
      <dgm:prSet phldrT="[Text]" custT="1"/>
      <dgm:spPr/>
      <dgm:t>
        <a:bodyPr/>
        <a:lstStyle/>
        <a:p>
          <a:r>
            <a:rPr lang="en-US" sz="1800" dirty="0"/>
            <a:t>Description</a:t>
          </a:r>
        </a:p>
      </dgm:t>
    </dgm:pt>
    <dgm:pt modelId="{DCB69546-7D75-405A-9450-3F8B05839BB6}" type="parTrans" cxnId="{478E10D1-4B91-469E-80FD-8F38862CA9C9}">
      <dgm:prSet/>
      <dgm:spPr/>
      <dgm:t>
        <a:bodyPr/>
        <a:lstStyle/>
        <a:p>
          <a:endParaRPr lang="en-US"/>
        </a:p>
      </dgm:t>
    </dgm:pt>
    <dgm:pt modelId="{3FC72864-B606-4775-8F0B-03A6D4F65EC6}" type="sibTrans" cxnId="{478E10D1-4B91-469E-80FD-8F38862CA9C9}">
      <dgm:prSet/>
      <dgm:spPr/>
      <dgm:t>
        <a:bodyPr/>
        <a:lstStyle/>
        <a:p>
          <a:endParaRPr lang="en-US"/>
        </a:p>
      </dgm:t>
    </dgm:pt>
    <dgm:pt modelId="{64C33709-9D24-40FE-B3C1-BB588D39CA9E}">
      <dgm:prSet phldrT="[Text]" custT="1"/>
      <dgm:spPr/>
      <dgm:t>
        <a:bodyPr/>
        <a:lstStyle/>
        <a:p>
          <a:r>
            <a:rPr lang="en-US" sz="1800" dirty="0"/>
            <a:t>Shipping address</a:t>
          </a:r>
        </a:p>
      </dgm:t>
    </dgm:pt>
    <dgm:pt modelId="{F44174B8-1B85-461B-8DE2-672ED3CD7055}" type="parTrans" cxnId="{B31B8A59-B5B8-4D25-BBBF-07D9D71E5770}">
      <dgm:prSet/>
      <dgm:spPr/>
      <dgm:t>
        <a:bodyPr/>
        <a:lstStyle/>
        <a:p>
          <a:endParaRPr lang="en-US"/>
        </a:p>
      </dgm:t>
    </dgm:pt>
    <dgm:pt modelId="{EDE4F55E-E253-4D2E-B918-BCD5B2897220}" type="sibTrans" cxnId="{B31B8A59-B5B8-4D25-BBBF-07D9D71E5770}">
      <dgm:prSet/>
      <dgm:spPr/>
      <dgm:t>
        <a:bodyPr/>
        <a:lstStyle/>
        <a:p>
          <a:endParaRPr lang="en-US"/>
        </a:p>
      </dgm:t>
    </dgm:pt>
    <dgm:pt modelId="{291C0046-EB92-4EDA-B76A-F5D09679DB09}">
      <dgm:prSet phldrT="[Text]" custT="1"/>
      <dgm:spPr/>
      <dgm:t>
        <a:bodyPr/>
        <a:lstStyle/>
        <a:p>
          <a:r>
            <a:rPr lang="en-US" sz="1800" dirty="0"/>
            <a:t>Product</a:t>
          </a:r>
        </a:p>
      </dgm:t>
    </dgm:pt>
    <dgm:pt modelId="{A55E4C67-9D92-4F06-A820-F4ED63706A08}" type="parTrans" cxnId="{A8FAEB52-68A1-4240-8690-FDD4489B49CE}">
      <dgm:prSet/>
      <dgm:spPr/>
      <dgm:t>
        <a:bodyPr/>
        <a:lstStyle/>
        <a:p>
          <a:endParaRPr lang="en-US"/>
        </a:p>
      </dgm:t>
    </dgm:pt>
    <dgm:pt modelId="{AA01ED07-2D0B-4074-8BF1-1B2B19F984B8}" type="sibTrans" cxnId="{A8FAEB52-68A1-4240-8690-FDD4489B49CE}">
      <dgm:prSet/>
      <dgm:spPr/>
      <dgm:t>
        <a:bodyPr/>
        <a:lstStyle/>
        <a:p>
          <a:endParaRPr lang="en-US"/>
        </a:p>
      </dgm:t>
    </dgm:pt>
    <dgm:pt modelId="{ECEBDE07-B782-4651-9963-06BE5BCC2023}">
      <dgm:prSet phldrT="[Text]" custT="1"/>
      <dgm:spPr/>
      <dgm:t>
        <a:bodyPr/>
        <a:lstStyle/>
        <a:p>
          <a:r>
            <a:rPr lang="en-US" sz="1800" dirty="0"/>
            <a:t>Customer</a:t>
          </a:r>
        </a:p>
      </dgm:t>
    </dgm:pt>
    <dgm:pt modelId="{E6462700-CEAB-4E0A-BE5A-6E74A567C3E6}" type="parTrans" cxnId="{35EB6E09-C5E5-4486-9857-0F35F00BDE28}">
      <dgm:prSet/>
      <dgm:spPr/>
      <dgm:t>
        <a:bodyPr/>
        <a:lstStyle/>
        <a:p>
          <a:endParaRPr lang="en-US"/>
        </a:p>
      </dgm:t>
    </dgm:pt>
    <dgm:pt modelId="{EE3A8BBB-8B61-4AA2-B6F0-A7721CDB9F7E}" type="sibTrans" cxnId="{35EB6E09-C5E5-4486-9857-0F35F00BDE28}">
      <dgm:prSet/>
      <dgm:spPr/>
      <dgm:t>
        <a:bodyPr/>
        <a:lstStyle/>
        <a:p>
          <a:endParaRPr lang="en-US"/>
        </a:p>
      </dgm:t>
    </dgm:pt>
    <dgm:pt modelId="{1E910B01-AF36-41A4-AD84-916A8053EDB7}">
      <dgm:prSet phldrT="[Text]" custT="1"/>
      <dgm:spPr/>
      <dgm:t>
        <a:bodyPr/>
        <a:lstStyle/>
        <a:p>
          <a:r>
            <a:rPr lang="en-US" sz="1800" dirty="0"/>
            <a:t>Quantity</a:t>
          </a:r>
        </a:p>
      </dgm:t>
    </dgm:pt>
    <dgm:pt modelId="{E82200E3-D380-41E1-8F9E-FC1F797D8271}" type="parTrans" cxnId="{DA53449A-B8D1-48D9-A5CB-C10C7F96E244}">
      <dgm:prSet/>
      <dgm:spPr/>
      <dgm:t>
        <a:bodyPr/>
        <a:lstStyle/>
        <a:p>
          <a:endParaRPr lang="en-US"/>
        </a:p>
      </dgm:t>
    </dgm:pt>
    <dgm:pt modelId="{2984D1E5-8680-4B07-AF4D-1FFBC5C6AF31}" type="sibTrans" cxnId="{DA53449A-B8D1-48D9-A5CB-C10C7F96E244}">
      <dgm:prSet/>
      <dgm:spPr/>
      <dgm:t>
        <a:bodyPr/>
        <a:lstStyle/>
        <a:p>
          <a:endParaRPr lang="en-US"/>
        </a:p>
      </dgm:t>
    </dgm:pt>
    <dgm:pt modelId="{E1B0479B-8273-4CA0-862F-73A96D0A571C}" type="pres">
      <dgm:prSet presAssocID="{256A67B5-D6DA-46E9-9477-4E23D840938B}" presName="Name0" presStyleCnt="0">
        <dgm:presLayoutVars>
          <dgm:dir/>
          <dgm:animLvl val="lvl"/>
          <dgm:resizeHandles val="exact"/>
        </dgm:presLayoutVars>
      </dgm:prSet>
      <dgm:spPr/>
    </dgm:pt>
    <dgm:pt modelId="{394139FA-186A-4CD1-B432-B0CA558693E1}" type="pres">
      <dgm:prSet presAssocID="{6E97012A-B7DB-4493-A8DF-A5645077FD92}" presName="composite" presStyleCnt="0"/>
      <dgm:spPr/>
    </dgm:pt>
    <dgm:pt modelId="{CC54515A-558E-42EA-8877-D4DDD14FAE40}" type="pres">
      <dgm:prSet presAssocID="{6E97012A-B7DB-4493-A8DF-A5645077FD9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588021DB-3BE4-424C-8CB5-3738B1DC9AA0}" type="pres">
      <dgm:prSet presAssocID="{6E97012A-B7DB-4493-A8DF-A5645077FD92}" presName="desTx" presStyleLbl="alignAccFollowNode1" presStyleIdx="0" presStyleCnt="3">
        <dgm:presLayoutVars>
          <dgm:bulletEnabled val="1"/>
        </dgm:presLayoutVars>
      </dgm:prSet>
      <dgm:spPr/>
    </dgm:pt>
    <dgm:pt modelId="{2D7D3147-C055-40C3-9C8A-059C48B734C2}" type="pres">
      <dgm:prSet presAssocID="{58A1A35E-EE1B-4824-A793-CABD1CED36F1}" presName="space" presStyleCnt="0"/>
      <dgm:spPr/>
    </dgm:pt>
    <dgm:pt modelId="{17600419-C3AB-466A-9376-93B3DDAA8C0E}" type="pres">
      <dgm:prSet presAssocID="{C99E1272-FC2F-4797-A52E-95727275BBAB}" presName="composite" presStyleCnt="0"/>
      <dgm:spPr/>
    </dgm:pt>
    <dgm:pt modelId="{01B45DB8-B845-4B67-A8EF-2F4A8417732D}" type="pres">
      <dgm:prSet presAssocID="{C99E1272-FC2F-4797-A52E-95727275BBA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D05594F-C9CA-446C-84AB-24AAAB2FC6B1}" type="pres">
      <dgm:prSet presAssocID="{C99E1272-FC2F-4797-A52E-95727275BBAB}" presName="desTx" presStyleLbl="alignAccFollowNode1" presStyleIdx="1" presStyleCnt="3">
        <dgm:presLayoutVars>
          <dgm:bulletEnabled val="1"/>
        </dgm:presLayoutVars>
      </dgm:prSet>
      <dgm:spPr/>
    </dgm:pt>
    <dgm:pt modelId="{D927EE1C-A7C8-4C5B-B96F-0E4C1D753A5F}" type="pres">
      <dgm:prSet presAssocID="{C8751870-4523-4AB1-AADB-C2D7F35807B4}" presName="space" presStyleCnt="0"/>
      <dgm:spPr/>
    </dgm:pt>
    <dgm:pt modelId="{61B1FBC1-D80D-4217-B2E7-5713941F70BD}" type="pres">
      <dgm:prSet presAssocID="{ADF2B40D-58AA-41C4-9470-767BD0DDF9F6}" presName="composite" presStyleCnt="0"/>
      <dgm:spPr/>
    </dgm:pt>
    <dgm:pt modelId="{7892E50F-72A5-4B9C-AF99-21719FB67C2C}" type="pres">
      <dgm:prSet presAssocID="{ADF2B40D-58AA-41C4-9470-767BD0DDF9F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AB428BA-8211-4428-AF90-8E0AF6F5E915}" type="pres">
      <dgm:prSet presAssocID="{ADF2B40D-58AA-41C4-9470-767BD0DDF9F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B89E400-A659-475E-BB34-B032D3EED6E2}" srcId="{256A67B5-D6DA-46E9-9477-4E23D840938B}" destId="{6E97012A-B7DB-4493-A8DF-A5645077FD92}" srcOrd="0" destOrd="0" parTransId="{B7F8EF7D-8E0E-48D4-8CFB-50C334194C2E}" sibTransId="{58A1A35E-EE1B-4824-A793-CABD1CED36F1}"/>
    <dgm:cxn modelId="{CAF29801-E216-4A49-8218-4F499D6B45CE}" srcId="{256A67B5-D6DA-46E9-9477-4E23D840938B}" destId="{ADF2B40D-58AA-41C4-9470-767BD0DDF9F6}" srcOrd="2" destOrd="0" parTransId="{A086D4F7-5D88-4B92-B032-15A25C2D910F}" sibTransId="{378C566D-FDCF-4078-AD66-22CBE889C48C}"/>
    <dgm:cxn modelId="{35EB6E09-C5E5-4486-9857-0F35F00BDE28}" srcId="{ADF2B40D-58AA-41C4-9470-767BD0DDF9F6}" destId="{ECEBDE07-B782-4651-9963-06BE5BCC2023}" srcOrd="2" destOrd="0" parTransId="{E6462700-CEAB-4E0A-BE5A-6E74A567C3E6}" sibTransId="{EE3A8BBB-8B61-4AA2-B6F0-A7721CDB9F7E}"/>
    <dgm:cxn modelId="{63331735-5A2C-4F4E-A2D1-E15D587036B9}" type="presOf" srcId="{BA1EC5AD-BED6-4A93-B9B7-61B5338EAEC2}" destId="{588021DB-3BE4-424C-8CB5-3738B1DC9AA0}" srcOrd="0" destOrd="3" presId="urn:microsoft.com/office/officeart/2005/8/layout/hList1"/>
    <dgm:cxn modelId="{CE967B35-C6BF-4E74-8057-3E00321A2CD3}" type="presOf" srcId="{256A67B5-D6DA-46E9-9477-4E23D840938B}" destId="{E1B0479B-8273-4CA0-862F-73A96D0A571C}" srcOrd="0" destOrd="0" presId="urn:microsoft.com/office/officeart/2005/8/layout/hList1"/>
    <dgm:cxn modelId="{FD4E0137-427A-4992-87E4-3746EDE18591}" type="presOf" srcId="{64C33709-9D24-40FE-B3C1-BB588D39CA9E}" destId="{9AB428BA-8211-4428-AF90-8E0AF6F5E915}" srcOrd="0" destOrd="1" presId="urn:microsoft.com/office/officeart/2005/8/layout/hList1"/>
    <dgm:cxn modelId="{ACD4BA3A-302B-46C0-B257-1F2FB7E440FE}" type="presOf" srcId="{ECEBDE07-B782-4651-9963-06BE5BCC2023}" destId="{9AB428BA-8211-4428-AF90-8E0AF6F5E915}" srcOrd="0" destOrd="2" presId="urn:microsoft.com/office/officeart/2005/8/layout/hList1"/>
    <dgm:cxn modelId="{5EFB483E-2DA2-421F-A357-F5BE55E7E689}" srcId="{6E97012A-B7DB-4493-A8DF-A5645077FD92}" destId="{FDF818A0-508A-4A1F-B93F-9A2CA5A5F20A}" srcOrd="2" destOrd="0" parTransId="{857A6651-5117-40B0-AA6D-29F38A567982}" sibTransId="{DDCEB57D-09E7-463E-A98D-6200F707D253}"/>
    <dgm:cxn modelId="{52B6085C-64E3-4A79-A6B7-2BE7029C13BF}" type="presOf" srcId="{1E910B01-AF36-41A4-AD84-916A8053EDB7}" destId="{9AB428BA-8211-4428-AF90-8E0AF6F5E915}" srcOrd="0" destOrd="4" presId="urn:microsoft.com/office/officeart/2005/8/layout/hList1"/>
    <dgm:cxn modelId="{A02CF65E-E237-4743-B841-A47DBC8DF3C6}" srcId="{C99E1272-FC2F-4797-A52E-95727275BBAB}" destId="{BF03A644-72FD-4000-B608-35C6F2AC6D70}" srcOrd="0" destOrd="0" parTransId="{2D8B4075-B727-4D86-A560-4B834D1CB1EB}" sibTransId="{B8203033-412C-4260-990F-2270C681C327}"/>
    <dgm:cxn modelId="{E029DE51-4097-4B9E-B6AE-94CB6D9A9A0E}" type="presOf" srcId="{C99E1272-FC2F-4797-A52E-95727275BBAB}" destId="{01B45DB8-B845-4B67-A8EF-2F4A8417732D}" srcOrd="0" destOrd="0" presId="urn:microsoft.com/office/officeart/2005/8/layout/hList1"/>
    <dgm:cxn modelId="{B12C1752-3763-43B5-A8D9-49AE963ECB6C}" type="presOf" srcId="{BF03A644-72FD-4000-B608-35C6F2AC6D70}" destId="{5D05594F-C9CA-446C-84AB-24AAAB2FC6B1}" srcOrd="0" destOrd="0" presId="urn:microsoft.com/office/officeart/2005/8/layout/hList1"/>
    <dgm:cxn modelId="{A8FAEB52-68A1-4240-8690-FDD4489B49CE}" srcId="{ADF2B40D-58AA-41C4-9470-767BD0DDF9F6}" destId="{291C0046-EB92-4EDA-B76A-F5D09679DB09}" srcOrd="3" destOrd="0" parTransId="{A55E4C67-9D92-4F06-A820-F4ED63706A08}" sibTransId="{AA01ED07-2D0B-4074-8BF1-1B2B19F984B8}"/>
    <dgm:cxn modelId="{82048653-63AE-42BA-8C89-4C6FF2EDE8FB}" type="presOf" srcId="{C8F28634-86C2-41AA-9BE1-506B3B7E9EFD}" destId="{5D05594F-C9CA-446C-84AB-24AAAB2FC6B1}" srcOrd="0" destOrd="2" presId="urn:microsoft.com/office/officeart/2005/8/layout/hList1"/>
    <dgm:cxn modelId="{20CCEF74-C6A3-428D-B354-EDF5B0244E61}" srcId="{6E97012A-B7DB-4493-A8DF-A5645077FD92}" destId="{41EE42EE-3760-4536-9C37-29AB96DAC306}" srcOrd="0" destOrd="0" parTransId="{9CD36448-BF7F-43D2-A846-824992D8082E}" sibTransId="{5CCB7C21-2A13-46A1-98C8-9FE61DA904E6}"/>
    <dgm:cxn modelId="{B31B8A59-B5B8-4D25-BBBF-07D9D71E5770}" srcId="{ADF2B40D-58AA-41C4-9470-767BD0DDF9F6}" destId="{64C33709-9D24-40FE-B3C1-BB588D39CA9E}" srcOrd="1" destOrd="0" parTransId="{F44174B8-1B85-461B-8DE2-672ED3CD7055}" sibTransId="{EDE4F55E-E253-4D2E-B918-BCD5B2897220}"/>
    <dgm:cxn modelId="{2C29F18A-C273-4F55-B6A0-F310EF6DF2A4}" type="presOf" srcId="{A5C36018-A39E-43F0-9A4B-0C51CE2831BC}" destId="{9AB428BA-8211-4428-AF90-8E0AF6F5E915}" srcOrd="0" destOrd="0" presId="urn:microsoft.com/office/officeart/2005/8/layout/hList1"/>
    <dgm:cxn modelId="{C8B1A98F-99CE-4C40-A8D7-D0CE06B23818}" srcId="{6E97012A-B7DB-4493-A8DF-A5645077FD92}" destId="{BA1EC5AD-BED6-4A93-B9B7-61B5338EAEC2}" srcOrd="3" destOrd="0" parTransId="{738F0C1C-BD0A-4159-B161-1BE765501366}" sibTransId="{A1944938-3358-45B1-9CBE-3CF3F7540FC8}"/>
    <dgm:cxn modelId="{DA53449A-B8D1-48D9-A5CB-C10C7F96E244}" srcId="{ADF2B40D-58AA-41C4-9470-767BD0DDF9F6}" destId="{1E910B01-AF36-41A4-AD84-916A8053EDB7}" srcOrd="4" destOrd="0" parTransId="{E82200E3-D380-41E1-8F9E-FC1F797D8271}" sibTransId="{2984D1E5-8680-4B07-AF4D-1FFBC5C6AF31}"/>
    <dgm:cxn modelId="{60EA7E9B-404D-429E-ADEC-6A29AFD1AD9F}" srcId="{6E97012A-B7DB-4493-A8DF-A5645077FD92}" destId="{899A808F-BF17-412A-A6D5-2E48C67F3F2E}" srcOrd="1" destOrd="0" parTransId="{1ACAD678-F086-464F-9E22-164E4605DE8E}" sibTransId="{A528EC9A-E430-4E76-A11C-899FF382674C}"/>
    <dgm:cxn modelId="{396C64A3-9D1D-4967-9162-DF2B3930B8AF}" srcId="{ADF2B40D-58AA-41C4-9470-767BD0DDF9F6}" destId="{A5C36018-A39E-43F0-9A4B-0C51CE2831BC}" srcOrd="0" destOrd="0" parTransId="{F681148F-3708-43AB-881E-F9970A614479}" sibTransId="{9EA5276E-513F-466D-B3ED-6ACDA59EB38C}"/>
    <dgm:cxn modelId="{FBB5DAA4-A58D-4817-B1D3-2DA1A4DBF29D}" srcId="{256A67B5-D6DA-46E9-9477-4E23D840938B}" destId="{C99E1272-FC2F-4797-A52E-95727275BBAB}" srcOrd="1" destOrd="0" parTransId="{E132EF53-9B67-4434-9AD8-2AC8023BA9D6}" sibTransId="{C8751870-4523-4AB1-AADB-C2D7F35807B4}"/>
    <dgm:cxn modelId="{2596B0B2-A2EE-45FE-99BC-901957CA800C}" srcId="{C99E1272-FC2F-4797-A52E-95727275BBAB}" destId="{C8F28634-86C2-41AA-9BE1-506B3B7E9EFD}" srcOrd="2" destOrd="0" parTransId="{7CE98FC2-4F54-4CC6-8B0B-AD2FFE05BB2E}" sibTransId="{FF6F6FD8-7FEA-45F0-B060-3B648E237B72}"/>
    <dgm:cxn modelId="{631C55C8-8825-449F-B3F5-7D10A68BECDF}" type="presOf" srcId="{899A808F-BF17-412A-A6D5-2E48C67F3F2E}" destId="{588021DB-3BE4-424C-8CB5-3738B1DC9AA0}" srcOrd="0" destOrd="1" presId="urn:microsoft.com/office/officeart/2005/8/layout/hList1"/>
    <dgm:cxn modelId="{478E10D1-4B91-469E-80FD-8F38862CA9C9}" srcId="{C99E1272-FC2F-4797-A52E-95727275BBAB}" destId="{C766458B-813C-44F5-825E-54163B14F09A}" srcOrd="1" destOrd="0" parTransId="{DCB69546-7D75-405A-9450-3F8B05839BB6}" sibTransId="{3FC72864-B606-4775-8F0B-03A6D4F65EC6}"/>
    <dgm:cxn modelId="{98BFBBD8-564D-4C33-B486-2799917102EB}" type="presOf" srcId="{6E97012A-B7DB-4493-A8DF-A5645077FD92}" destId="{CC54515A-558E-42EA-8877-D4DDD14FAE40}" srcOrd="0" destOrd="0" presId="urn:microsoft.com/office/officeart/2005/8/layout/hList1"/>
    <dgm:cxn modelId="{297E4AE6-D12E-4A2C-A427-34AEE358588F}" type="presOf" srcId="{41EE42EE-3760-4536-9C37-29AB96DAC306}" destId="{588021DB-3BE4-424C-8CB5-3738B1DC9AA0}" srcOrd="0" destOrd="0" presId="urn:microsoft.com/office/officeart/2005/8/layout/hList1"/>
    <dgm:cxn modelId="{CCE6F2EB-85EA-4A41-BA68-183A0011D7E0}" type="presOf" srcId="{C766458B-813C-44F5-825E-54163B14F09A}" destId="{5D05594F-C9CA-446C-84AB-24AAAB2FC6B1}" srcOrd="0" destOrd="1" presId="urn:microsoft.com/office/officeart/2005/8/layout/hList1"/>
    <dgm:cxn modelId="{0144B2EE-67AC-4D5A-9851-48666B3D772E}" type="presOf" srcId="{FDF818A0-508A-4A1F-B93F-9A2CA5A5F20A}" destId="{588021DB-3BE4-424C-8CB5-3738B1DC9AA0}" srcOrd="0" destOrd="2" presId="urn:microsoft.com/office/officeart/2005/8/layout/hList1"/>
    <dgm:cxn modelId="{4E7B1BF1-FF7A-4139-BB8E-54D93461933C}" type="presOf" srcId="{291C0046-EB92-4EDA-B76A-F5D09679DB09}" destId="{9AB428BA-8211-4428-AF90-8E0AF6F5E915}" srcOrd="0" destOrd="3" presId="urn:microsoft.com/office/officeart/2005/8/layout/hList1"/>
    <dgm:cxn modelId="{A8CA00F3-50AF-40F5-AB5E-D7F6C58F49F9}" type="presOf" srcId="{ADF2B40D-58AA-41C4-9470-767BD0DDF9F6}" destId="{7892E50F-72A5-4B9C-AF99-21719FB67C2C}" srcOrd="0" destOrd="0" presId="urn:microsoft.com/office/officeart/2005/8/layout/hList1"/>
    <dgm:cxn modelId="{A7D5582A-A30B-4868-A277-AC8AF328CB70}" type="presParOf" srcId="{E1B0479B-8273-4CA0-862F-73A96D0A571C}" destId="{394139FA-186A-4CD1-B432-B0CA558693E1}" srcOrd="0" destOrd="0" presId="urn:microsoft.com/office/officeart/2005/8/layout/hList1"/>
    <dgm:cxn modelId="{E931B61B-30BB-4D78-A560-B74FEED12F9A}" type="presParOf" srcId="{394139FA-186A-4CD1-B432-B0CA558693E1}" destId="{CC54515A-558E-42EA-8877-D4DDD14FAE40}" srcOrd="0" destOrd="0" presId="urn:microsoft.com/office/officeart/2005/8/layout/hList1"/>
    <dgm:cxn modelId="{3FA44DF2-32D4-467E-9B90-DE097B3D1A6F}" type="presParOf" srcId="{394139FA-186A-4CD1-B432-B0CA558693E1}" destId="{588021DB-3BE4-424C-8CB5-3738B1DC9AA0}" srcOrd="1" destOrd="0" presId="urn:microsoft.com/office/officeart/2005/8/layout/hList1"/>
    <dgm:cxn modelId="{913AD07A-1B17-4A47-A833-E2EC0498011D}" type="presParOf" srcId="{E1B0479B-8273-4CA0-862F-73A96D0A571C}" destId="{2D7D3147-C055-40C3-9C8A-059C48B734C2}" srcOrd="1" destOrd="0" presId="urn:microsoft.com/office/officeart/2005/8/layout/hList1"/>
    <dgm:cxn modelId="{982598BC-3A00-4A3E-A4E9-F42AA297577E}" type="presParOf" srcId="{E1B0479B-8273-4CA0-862F-73A96D0A571C}" destId="{17600419-C3AB-466A-9376-93B3DDAA8C0E}" srcOrd="2" destOrd="0" presId="urn:microsoft.com/office/officeart/2005/8/layout/hList1"/>
    <dgm:cxn modelId="{205870E4-D63F-4744-99C2-BCDA869AF4F5}" type="presParOf" srcId="{17600419-C3AB-466A-9376-93B3DDAA8C0E}" destId="{01B45DB8-B845-4B67-A8EF-2F4A8417732D}" srcOrd="0" destOrd="0" presId="urn:microsoft.com/office/officeart/2005/8/layout/hList1"/>
    <dgm:cxn modelId="{7EC20D1E-FD9E-43EE-AF63-DFE4B4DC80F8}" type="presParOf" srcId="{17600419-C3AB-466A-9376-93B3DDAA8C0E}" destId="{5D05594F-C9CA-446C-84AB-24AAAB2FC6B1}" srcOrd="1" destOrd="0" presId="urn:microsoft.com/office/officeart/2005/8/layout/hList1"/>
    <dgm:cxn modelId="{41241856-4E9B-40EF-BAB3-C81178ECC9E5}" type="presParOf" srcId="{E1B0479B-8273-4CA0-862F-73A96D0A571C}" destId="{D927EE1C-A7C8-4C5B-B96F-0E4C1D753A5F}" srcOrd="3" destOrd="0" presId="urn:microsoft.com/office/officeart/2005/8/layout/hList1"/>
    <dgm:cxn modelId="{BA1A83A4-2750-474F-9CC7-FD760CFEA9DA}" type="presParOf" srcId="{E1B0479B-8273-4CA0-862F-73A96D0A571C}" destId="{61B1FBC1-D80D-4217-B2E7-5713941F70BD}" srcOrd="4" destOrd="0" presId="urn:microsoft.com/office/officeart/2005/8/layout/hList1"/>
    <dgm:cxn modelId="{3D540248-D678-4168-AEEF-FE87B8F2CCB2}" type="presParOf" srcId="{61B1FBC1-D80D-4217-B2E7-5713941F70BD}" destId="{7892E50F-72A5-4B9C-AF99-21719FB67C2C}" srcOrd="0" destOrd="0" presId="urn:microsoft.com/office/officeart/2005/8/layout/hList1"/>
    <dgm:cxn modelId="{3E22CF2F-C5BA-42D6-9A1B-A0961DDC75DC}" type="presParOf" srcId="{61B1FBC1-D80D-4217-B2E7-5713941F70BD}" destId="{9AB428BA-8211-4428-AF90-8E0AF6F5E91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6A67B5-D6DA-46E9-9477-4E23D84093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97012A-B7DB-4493-A8DF-A5645077FD92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B7F8EF7D-8E0E-48D4-8CFB-50C334194C2E}" type="parTrans" cxnId="{0B89E400-A659-475E-BB34-B032D3EED6E2}">
      <dgm:prSet/>
      <dgm:spPr/>
      <dgm:t>
        <a:bodyPr/>
        <a:lstStyle/>
        <a:p>
          <a:endParaRPr lang="en-US"/>
        </a:p>
      </dgm:t>
    </dgm:pt>
    <dgm:pt modelId="{58A1A35E-EE1B-4824-A793-CABD1CED36F1}" type="sibTrans" cxnId="{0B89E400-A659-475E-BB34-B032D3EED6E2}">
      <dgm:prSet/>
      <dgm:spPr/>
      <dgm:t>
        <a:bodyPr/>
        <a:lstStyle/>
        <a:p>
          <a:endParaRPr lang="en-US"/>
        </a:p>
      </dgm:t>
    </dgm:pt>
    <dgm:pt modelId="{41EE42EE-3760-4536-9C37-29AB96DAC306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9CD36448-BF7F-43D2-A846-824992D8082E}" type="parTrans" cxnId="{20CCEF74-C6A3-428D-B354-EDF5B0244E61}">
      <dgm:prSet/>
      <dgm:spPr/>
      <dgm:t>
        <a:bodyPr/>
        <a:lstStyle/>
        <a:p>
          <a:endParaRPr lang="en-US"/>
        </a:p>
      </dgm:t>
    </dgm:pt>
    <dgm:pt modelId="{5CCB7C21-2A13-46A1-98C8-9FE61DA904E6}" type="sibTrans" cxnId="{20CCEF74-C6A3-428D-B354-EDF5B0244E61}">
      <dgm:prSet/>
      <dgm:spPr/>
      <dgm:t>
        <a:bodyPr/>
        <a:lstStyle/>
        <a:p>
          <a:endParaRPr lang="en-US"/>
        </a:p>
      </dgm:t>
    </dgm:pt>
    <dgm:pt modelId="{C99E1272-FC2F-4797-A52E-95727275BBAB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E132EF53-9B67-4434-9AD8-2AC8023BA9D6}" type="parTrans" cxnId="{FBB5DAA4-A58D-4817-B1D3-2DA1A4DBF29D}">
      <dgm:prSet/>
      <dgm:spPr/>
      <dgm:t>
        <a:bodyPr/>
        <a:lstStyle/>
        <a:p>
          <a:endParaRPr lang="en-US"/>
        </a:p>
      </dgm:t>
    </dgm:pt>
    <dgm:pt modelId="{C8751870-4523-4AB1-AADB-C2D7F35807B4}" type="sibTrans" cxnId="{FBB5DAA4-A58D-4817-B1D3-2DA1A4DBF29D}">
      <dgm:prSet/>
      <dgm:spPr/>
      <dgm:t>
        <a:bodyPr/>
        <a:lstStyle/>
        <a:p>
          <a:endParaRPr lang="en-US"/>
        </a:p>
      </dgm:t>
    </dgm:pt>
    <dgm:pt modelId="{BF03A644-72FD-4000-B608-35C6F2AC6D70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2D8B4075-B727-4D86-A560-4B834D1CB1EB}" type="parTrans" cxnId="{A02CF65E-E237-4743-B841-A47DBC8DF3C6}">
      <dgm:prSet/>
      <dgm:spPr/>
      <dgm:t>
        <a:bodyPr/>
        <a:lstStyle/>
        <a:p>
          <a:endParaRPr lang="en-US"/>
        </a:p>
      </dgm:t>
    </dgm:pt>
    <dgm:pt modelId="{B8203033-412C-4260-990F-2270C681C327}" type="sibTrans" cxnId="{A02CF65E-E237-4743-B841-A47DBC8DF3C6}">
      <dgm:prSet/>
      <dgm:spPr/>
      <dgm:t>
        <a:bodyPr/>
        <a:lstStyle/>
        <a:p>
          <a:endParaRPr lang="en-US"/>
        </a:p>
      </dgm:t>
    </dgm:pt>
    <dgm:pt modelId="{C8F28634-86C2-41AA-9BE1-506B3B7E9EFD}">
      <dgm:prSet phldrT="[Text]" custT="1"/>
      <dgm:spPr/>
      <dgm:t>
        <a:bodyPr/>
        <a:lstStyle/>
        <a:p>
          <a:r>
            <a:rPr lang="en-US" sz="1800" dirty="0"/>
            <a:t>Price</a:t>
          </a:r>
        </a:p>
      </dgm:t>
    </dgm:pt>
    <dgm:pt modelId="{7CE98FC2-4F54-4CC6-8B0B-AD2FFE05BB2E}" type="parTrans" cxnId="{2596B0B2-A2EE-45FE-99BC-901957CA800C}">
      <dgm:prSet/>
      <dgm:spPr/>
      <dgm:t>
        <a:bodyPr/>
        <a:lstStyle/>
        <a:p>
          <a:endParaRPr lang="en-US"/>
        </a:p>
      </dgm:t>
    </dgm:pt>
    <dgm:pt modelId="{FF6F6FD8-7FEA-45F0-B060-3B648E237B72}" type="sibTrans" cxnId="{2596B0B2-A2EE-45FE-99BC-901957CA800C}">
      <dgm:prSet/>
      <dgm:spPr/>
      <dgm:t>
        <a:bodyPr/>
        <a:lstStyle/>
        <a:p>
          <a:endParaRPr lang="en-US"/>
        </a:p>
      </dgm:t>
    </dgm:pt>
    <dgm:pt modelId="{ADF2B40D-58AA-41C4-9470-767BD0DDF9F6}">
      <dgm:prSet phldrT="[Text]"/>
      <dgm:spPr/>
      <dgm:t>
        <a:bodyPr/>
        <a:lstStyle/>
        <a:p>
          <a:r>
            <a:rPr lang="en-US" dirty="0"/>
            <a:t>Order</a:t>
          </a:r>
        </a:p>
      </dgm:t>
    </dgm:pt>
    <dgm:pt modelId="{A086D4F7-5D88-4B92-B032-15A25C2D910F}" type="parTrans" cxnId="{CAF29801-E216-4A49-8218-4F499D6B45CE}">
      <dgm:prSet/>
      <dgm:spPr/>
      <dgm:t>
        <a:bodyPr/>
        <a:lstStyle/>
        <a:p>
          <a:endParaRPr lang="en-US"/>
        </a:p>
      </dgm:t>
    </dgm:pt>
    <dgm:pt modelId="{378C566D-FDCF-4078-AD66-22CBE889C48C}" type="sibTrans" cxnId="{CAF29801-E216-4A49-8218-4F499D6B45CE}">
      <dgm:prSet/>
      <dgm:spPr/>
      <dgm:t>
        <a:bodyPr/>
        <a:lstStyle/>
        <a:p>
          <a:endParaRPr lang="en-US"/>
        </a:p>
      </dgm:t>
    </dgm:pt>
    <dgm:pt modelId="{A5C36018-A39E-43F0-9A4B-0C51CE2831BC}">
      <dgm:prSet phldrT="[Text]" custT="1"/>
      <dgm:spPr/>
      <dgm:t>
        <a:bodyPr/>
        <a:lstStyle/>
        <a:p>
          <a:r>
            <a:rPr lang="en-US" sz="1800" dirty="0"/>
            <a:t>Order date</a:t>
          </a:r>
        </a:p>
      </dgm:t>
    </dgm:pt>
    <dgm:pt modelId="{F681148F-3708-43AB-881E-F9970A614479}" type="parTrans" cxnId="{396C64A3-9D1D-4967-9162-DF2B3930B8AF}">
      <dgm:prSet/>
      <dgm:spPr/>
      <dgm:t>
        <a:bodyPr/>
        <a:lstStyle/>
        <a:p>
          <a:endParaRPr lang="en-US"/>
        </a:p>
      </dgm:t>
    </dgm:pt>
    <dgm:pt modelId="{9EA5276E-513F-466D-B3ED-6ACDA59EB38C}" type="sibTrans" cxnId="{396C64A3-9D1D-4967-9162-DF2B3930B8AF}">
      <dgm:prSet/>
      <dgm:spPr/>
      <dgm:t>
        <a:bodyPr/>
        <a:lstStyle/>
        <a:p>
          <a:endParaRPr lang="en-US"/>
        </a:p>
      </dgm:t>
    </dgm:pt>
    <dgm:pt modelId="{899A808F-BF17-412A-A6D5-2E48C67F3F2E}">
      <dgm:prSet phldrT="[Text]" custT="1"/>
      <dgm:spPr/>
      <dgm:t>
        <a:bodyPr/>
        <a:lstStyle/>
        <a:p>
          <a:r>
            <a:rPr lang="en-US" sz="1800" dirty="0"/>
            <a:t>Email</a:t>
          </a:r>
        </a:p>
      </dgm:t>
    </dgm:pt>
    <dgm:pt modelId="{1ACAD678-F086-464F-9E22-164E4605DE8E}" type="parTrans" cxnId="{60EA7E9B-404D-429E-ADEC-6A29AFD1AD9F}">
      <dgm:prSet/>
      <dgm:spPr/>
      <dgm:t>
        <a:bodyPr/>
        <a:lstStyle/>
        <a:p>
          <a:endParaRPr lang="en-US"/>
        </a:p>
      </dgm:t>
    </dgm:pt>
    <dgm:pt modelId="{A528EC9A-E430-4E76-A11C-899FF382674C}" type="sibTrans" cxnId="{60EA7E9B-404D-429E-ADEC-6A29AFD1AD9F}">
      <dgm:prSet/>
      <dgm:spPr/>
      <dgm:t>
        <a:bodyPr/>
        <a:lstStyle/>
        <a:p>
          <a:endParaRPr lang="en-US"/>
        </a:p>
      </dgm:t>
    </dgm:pt>
    <dgm:pt modelId="{FDF818A0-508A-4A1F-B93F-9A2CA5A5F20A}">
      <dgm:prSet phldrT="[Text]" custT="1"/>
      <dgm:spPr/>
      <dgm:t>
        <a:bodyPr/>
        <a:lstStyle/>
        <a:p>
          <a:r>
            <a:rPr lang="en-US" sz="1800" dirty="0"/>
            <a:t>Phone</a:t>
          </a:r>
        </a:p>
      </dgm:t>
    </dgm:pt>
    <dgm:pt modelId="{857A6651-5117-40B0-AA6D-29F38A567982}" type="parTrans" cxnId="{5EFB483E-2DA2-421F-A357-F5BE55E7E689}">
      <dgm:prSet/>
      <dgm:spPr/>
      <dgm:t>
        <a:bodyPr/>
        <a:lstStyle/>
        <a:p>
          <a:endParaRPr lang="en-US"/>
        </a:p>
      </dgm:t>
    </dgm:pt>
    <dgm:pt modelId="{DDCEB57D-09E7-463E-A98D-6200F707D253}" type="sibTrans" cxnId="{5EFB483E-2DA2-421F-A357-F5BE55E7E689}">
      <dgm:prSet/>
      <dgm:spPr/>
      <dgm:t>
        <a:bodyPr/>
        <a:lstStyle/>
        <a:p>
          <a:endParaRPr lang="en-US"/>
        </a:p>
      </dgm:t>
    </dgm:pt>
    <dgm:pt modelId="{BA1EC5AD-BED6-4A93-B9B7-61B5338EAEC2}">
      <dgm:prSet phldrT="[Text]" custT="1"/>
      <dgm:spPr/>
      <dgm:t>
        <a:bodyPr/>
        <a:lstStyle/>
        <a:p>
          <a:r>
            <a:rPr lang="en-US" sz="1800" dirty="0"/>
            <a:t>Address</a:t>
          </a:r>
        </a:p>
      </dgm:t>
    </dgm:pt>
    <dgm:pt modelId="{738F0C1C-BD0A-4159-B161-1BE765501366}" type="parTrans" cxnId="{C8B1A98F-99CE-4C40-A8D7-D0CE06B23818}">
      <dgm:prSet/>
      <dgm:spPr/>
      <dgm:t>
        <a:bodyPr/>
        <a:lstStyle/>
        <a:p>
          <a:endParaRPr lang="en-US"/>
        </a:p>
      </dgm:t>
    </dgm:pt>
    <dgm:pt modelId="{A1944938-3358-45B1-9CBE-3CF3F7540FC8}" type="sibTrans" cxnId="{C8B1A98F-99CE-4C40-A8D7-D0CE06B23818}">
      <dgm:prSet/>
      <dgm:spPr/>
      <dgm:t>
        <a:bodyPr/>
        <a:lstStyle/>
        <a:p>
          <a:endParaRPr lang="en-US"/>
        </a:p>
      </dgm:t>
    </dgm:pt>
    <dgm:pt modelId="{C766458B-813C-44F5-825E-54163B14F09A}">
      <dgm:prSet phldrT="[Text]" custT="1"/>
      <dgm:spPr/>
      <dgm:t>
        <a:bodyPr/>
        <a:lstStyle/>
        <a:p>
          <a:r>
            <a:rPr lang="en-US" sz="1800" dirty="0"/>
            <a:t>Description</a:t>
          </a:r>
        </a:p>
      </dgm:t>
    </dgm:pt>
    <dgm:pt modelId="{DCB69546-7D75-405A-9450-3F8B05839BB6}" type="parTrans" cxnId="{478E10D1-4B91-469E-80FD-8F38862CA9C9}">
      <dgm:prSet/>
      <dgm:spPr/>
      <dgm:t>
        <a:bodyPr/>
        <a:lstStyle/>
        <a:p>
          <a:endParaRPr lang="en-US"/>
        </a:p>
      </dgm:t>
    </dgm:pt>
    <dgm:pt modelId="{3FC72864-B606-4775-8F0B-03A6D4F65EC6}" type="sibTrans" cxnId="{478E10D1-4B91-469E-80FD-8F38862CA9C9}">
      <dgm:prSet/>
      <dgm:spPr/>
      <dgm:t>
        <a:bodyPr/>
        <a:lstStyle/>
        <a:p>
          <a:endParaRPr lang="en-US"/>
        </a:p>
      </dgm:t>
    </dgm:pt>
    <dgm:pt modelId="{64C33709-9D24-40FE-B3C1-BB588D39CA9E}">
      <dgm:prSet phldrT="[Text]" custT="1"/>
      <dgm:spPr/>
      <dgm:t>
        <a:bodyPr/>
        <a:lstStyle/>
        <a:p>
          <a:r>
            <a:rPr lang="en-US" sz="1800" dirty="0"/>
            <a:t>Shipping address</a:t>
          </a:r>
        </a:p>
      </dgm:t>
    </dgm:pt>
    <dgm:pt modelId="{F44174B8-1B85-461B-8DE2-672ED3CD7055}" type="parTrans" cxnId="{B31B8A59-B5B8-4D25-BBBF-07D9D71E5770}">
      <dgm:prSet/>
      <dgm:spPr/>
      <dgm:t>
        <a:bodyPr/>
        <a:lstStyle/>
        <a:p>
          <a:endParaRPr lang="en-US"/>
        </a:p>
      </dgm:t>
    </dgm:pt>
    <dgm:pt modelId="{EDE4F55E-E253-4D2E-B918-BCD5B2897220}" type="sibTrans" cxnId="{B31B8A59-B5B8-4D25-BBBF-07D9D71E5770}">
      <dgm:prSet/>
      <dgm:spPr/>
      <dgm:t>
        <a:bodyPr/>
        <a:lstStyle/>
        <a:p>
          <a:endParaRPr lang="en-US"/>
        </a:p>
      </dgm:t>
    </dgm:pt>
    <dgm:pt modelId="{291C0046-EB92-4EDA-B76A-F5D09679DB09}">
      <dgm:prSet phldrT="[Text]" custT="1"/>
      <dgm:spPr/>
      <dgm:t>
        <a:bodyPr/>
        <a:lstStyle/>
        <a:p>
          <a:r>
            <a:rPr lang="en-US" sz="1800" dirty="0"/>
            <a:t>Order items</a:t>
          </a:r>
        </a:p>
      </dgm:t>
    </dgm:pt>
    <dgm:pt modelId="{A55E4C67-9D92-4F06-A820-F4ED63706A08}" type="parTrans" cxnId="{A8FAEB52-68A1-4240-8690-FDD4489B49CE}">
      <dgm:prSet/>
      <dgm:spPr/>
      <dgm:t>
        <a:bodyPr/>
        <a:lstStyle/>
        <a:p>
          <a:endParaRPr lang="en-US"/>
        </a:p>
      </dgm:t>
    </dgm:pt>
    <dgm:pt modelId="{AA01ED07-2D0B-4074-8BF1-1B2B19F984B8}" type="sibTrans" cxnId="{A8FAEB52-68A1-4240-8690-FDD4489B49CE}">
      <dgm:prSet/>
      <dgm:spPr/>
      <dgm:t>
        <a:bodyPr/>
        <a:lstStyle/>
        <a:p>
          <a:endParaRPr lang="en-US"/>
        </a:p>
      </dgm:t>
    </dgm:pt>
    <dgm:pt modelId="{ECEBDE07-B782-4651-9963-06BE5BCC2023}">
      <dgm:prSet phldrT="[Text]" custT="1"/>
      <dgm:spPr/>
      <dgm:t>
        <a:bodyPr/>
        <a:lstStyle/>
        <a:p>
          <a:r>
            <a:rPr lang="en-US" sz="1800" dirty="0"/>
            <a:t>Customer</a:t>
          </a:r>
        </a:p>
      </dgm:t>
    </dgm:pt>
    <dgm:pt modelId="{E6462700-CEAB-4E0A-BE5A-6E74A567C3E6}" type="parTrans" cxnId="{35EB6E09-C5E5-4486-9857-0F35F00BDE28}">
      <dgm:prSet/>
      <dgm:spPr/>
      <dgm:t>
        <a:bodyPr/>
        <a:lstStyle/>
        <a:p>
          <a:endParaRPr lang="en-US"/>
        </a:p>
      </dgm:t>
    </dgm:pt>
    <dgm:pt modelId="{EE3A8BBB-8B61-4AA2-B6F0-A7721CDB9F7E}" type="sibTrans" cxnId="{35EB6E09-C5E5-4486-9857-0F35F00BDE28}">
      <dgm:prSet/>
      <dgm:spPr/>
      <dgm:t>
        <a:bodyPr/>
        <a:lstStyle/>
        <a:p>
          <a:endParaRPr lang="en-US"/>
        </a:p>
      </dgm:t>
    </dgm:pt>
    <dgm:pt modelId="{E4488197-6230-4FCC-BF84-C23856239724}">
      <dgm:prSet phldrT="[Text]"/>
      <dgm:spPr/>
      <dgm:t>
        <a:bodyPr/>
        <a:lstStyle/>
        <a:p>
          <a:r>
            <a:rPr lang="en-US" dirty="0"/>
            <a:t>Order Item</a:t>
          </a:r>
        </a:p>
      </dgm:t>
    </dgm:pt>
    <dgm:pt modelId="{B5C34363-D3D7-4F0A-A712-B5079D5CBA4E}" type="parTrans" cxnId="{8C74A6BD-50C5-46A6-8E8A-E34720B85A10}">
      <dgm:prSet/>
      <dgm:spPr/>
      <dgm:t>
        <a:bodyPr/>
        <a:lstStyle/>
        <a:p>
          <a:endParaRPr lang="en-US"/>
        </a:p>
      </dgm:t>
    </dgm:pt>
    <dgm:pt modelId="{1B291072-84CF-457B-9443-23F9F45B10C1}" type="sibTrans" cxnId="{8C74A6BD-50C5-46A6-8E8A-E34720B85A10}">
      <dgm:prSet/>
      <dgm:spPr/>
      <dgm:t>
        <a:bodyPr/>
        <a:lstStyle/>
        <a:p>
          <a:endParaRPr lang="en-US"/>
        </a:p>
      </dgm:t>
    </dgm:pt>
    <dgm:pt modelId="{12667B22-B65E-4B23-BD51-9BE1429D0187}">
      <dgm:prSet phldrT="[Text]" custT="1"/>
      <dgm:spPr/>
      <dgm:t>
        <a:bodyPr/>
        <a:lstStyle/>
        <a:p>
          <a:r>
            <a:rPr lang="en-US" sz="1800" dirty="0"/>
            <a:t>Product</a:t>
          </a:r>
        </a:p>
      </dgm:t>
    </dgm:pt>
    <dgm:pt modelId="{8C090F15-EB57-43C5-83FE-BFFA4554FFF6}" type="parTrans" cxnId="{B101FE65-E3A0-4272-9346-80E2F44B4097}">
      <dgm:prSet/>
      <dgm:spPr/>
      <dgm:t>
        <a:bodyPr/>
        <a:lstStyle/>
        <a:p>
          <a:endParaRPr lang="en-US"/>
        </a:p>
      </dgm:t>
    </dgm:pt>
    <dgm:pt modelId="{F4E8D0F3-4DA3-4DB5-994B-E3AC28B5C41B}" type="sibTrans" cxnId="{B101FE65-E3A0-4272-9346-80E2F44B4097}">
      <dgm:prSet/>
      <dgm:spPr/>
      <dgm:t>
        <a:bodyPr/>
        <a:lstStyle/>
        <a:p>
          <a:endParaRPr lang="en-US"/>
        </a:p>
      </dgm:t>
    </dgm:pt>
    <dgm:pt modelId="{ACC0D2D2-11B4-4477-A48D-03C80842E6C0}">
      <dgm:prSet phldrT="[Text]" custT="1"/>
      <dgm:spPr/>
      <dgm:t>
        <a:bodyPr/>
        <a:lstStyle/>
        <a:p>
          <a:r>
            <a:rPr lang="en-US" sz="1800" dirty="0"/>
            <a:t>Quantity</a:t>
          </a:r>
        </a:p>
      </dgm:t>
    </dgm:pt>
    <dgm:pt modelId="{E810FEBC-DBCC-4D5D-81EB-6A197261DADB}" type="parTrans" cxnId="{AAAC28C7-2766-4DB9-8668-7490F8BECE4A}">
      <dgm:prSet/>
      <dgm:spPr/>
      <dgm:t>
        <a:bodyPr/>
        <a:lstStyle/>
        <a:p>
          <a:endParaRPr lang="en-US"/>
        </a:p>
      </dgm:t>
    </dgm:pt>
    <dgm:pt modelId="{19CD1551-BF36-4C82-B9F6-86FF30F0B2BF}" type="sibTrans" cxnId="{AAAC28C7-2766-4DB9-8668-7490F8BECE4A}">
      <dgm:prSet/>
      <dgm:spPr/>
      <dgm:t>
        <a:bodyPr/>
        <a:lstStyle/>
        <a:p>
          <a:endParaRPr lang="en-US"/>
        </a:p>
      </dgm:t>
    </dgm:pt>
    <dgm:pt modelId="{E1B0479B-8273-4CA0-862F-73A96D0A571C}" type="pres">
      <dgm:prSet presAssocID="{256A67B5-D6DA-46E9-9477-4E23D840938B}" presName="Name0" presStyleCnt="0">
        <dgm:presLayoutVars>
          <dgm:dir/>
          <dgm:animLvl val="lvl"/>
          <dgm:resizeHandles val="exact"/>
        </dgm:presLayoutVars>
      </dgm:prSet>
      <dgm:spPr/>
    </dgm:pt>
    <dgm:pt modelId="{394139FA-186A-4CD1-B432-B0CA558693E1}" type="pres">
      <dgm:prSet presAssocID="{6E97012A-B7DB-4493-A8DF-A5645077FD92}" presName="composite" presStyleCnt="0"/>
      <dgm:spPr/>
    </dgm:pt>
    <dgm:pt modelId="{CC54515A-558E-42EA-8877-D4DDD14FAE40}" type="pres">
      <dgm:prSet presAssocID="{6E97012A-B7DB-4493-A8DF-A5645077FD9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88021DB-3BE4-424C-8CB5-3738B1DC9AA0}" type="pres">
      <dgm:prSet presAssocID="{6E97012A-B7DB-4493-A8DF-A5645077FD92}" presName="desTx" presStyleLbl="alignAccFollowNode1" presStyleIdx="0" presStyleCnt="4">
        <dgm:presLayoutVars>
          <dgm:bulletEnabled val="1"/>
        </dgm:presLayoutVars>
      </dgm:prSet>
      <dgm:spPr/>
    </dgm:pt>
    <dgm:pt modelId="{2D7D3147-C055-40C3-9C8A-059C48B734C2}" type="pres">
      <dgm:prSet presAssocID="{58A1A35E-EE1B-4824-A793-CABD1CED36F1}" presName="space" presStyleCnt="0"/>
      <dgm:spPr/>
    </dgm:pt>
    <dgm:pt modelId="{17600419-C3AB-466A-9376-93B3DDAA8C0E}" type="pres">
      <dgm:prSet presAssocID="{C99E1272-FC2F-4797-A52E-95727275BBAB}" presName="composite" presStyleCnt="0"/>
      <dgm:spPr/>
    </dgm:pt>
    <dgm:pt modelId="{01B45DB8-B845-4B67-A8EF-2F4A8417732D}" type="pres">
      <dgm:prSet presAssocID="{C99E1272-FC2F-4797-A52E-95727275BBA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D05594F-C9CA-446C-84AB-24AAAB2FC6B1}" type="pres">
      <dgm:prSet presAssocID="{C99E1272-FC2F-4797-A52E-95727275BBAB}" presName="desTx" presStyleLbl="alignAccFollowNode1" presStyleIdx="1" presStyleCnt="4">
        <dgm:presLayoutVars>
          <dgm:bulletEnabled val="1"/>
        </dgm:presLayoutVars>
      </dgm:prSet>
      <dgm:spPr/>
    </dgm:pt>
    <dgm:pt modelId="{D927EE1C-A7C8-4C5B-B96F-0E4C1D753A5F}" type="pres">
      <dgm:prSet presAssocID="{C8751870-4523-4AB1-AADB-C2D7F35807B4}" presName="space" presStyleCnt="0"/>
      <dgm:spPr/>
    </dgm:pt>
    <dgm:pt modelId="{61B1FBC1-D80D-4217-B2E7-5713941F70BD}" type="pres">
      <dgm:prSet presAssocID="{ADF2B40D-58AA-41C4-9470-767BD0DDF9F6}" presName="composite" presStyleCnt="0"/>
      <dgm:spPr/>
    </dgm:pt>
    <dgm:pt modelId="{7892E50F-72A5-4B9C-AF99-21719FB67C2C}" type="pres">
      <dgm:prSet presAssocID="{ADF2B40D-58AA-41C4-9470-767BD0DDF9F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AB428BA-8211-4428-AF90-8E0AF6F5E915}" type="pres">
      <dgm:prSet presAssocID="{ADF2B40D-58AA-41C4-9470-767BD0DDF9F6}" presName="desTx" presStyleLbl="alignAccFollowNode1" presStyleIdx="2" presStyleCnt="4">
        <dgm:presLayoutVars>
          <dgm:bulletEnabled val="1"/>
        </dgm:presLayoutVars>
      </dgm:prSet>
      <dgm:spPr/>
    </dgm:pt>
    <dgm:pt modelId="{6CF468DE-8C45-4EC5-90AE-F72C507B9DFF}" type="pres">
      <dgm:prSet presAssocID="{378C566D-FDCF-4078-AD66-22CBE889C48C}" presName="space" presStyleCnt="0"/>
      <dgm:spPr/>
    </dgm:pt>
    <dgm:pt modelId="{88883F34-C8B8-4885-B00A-4E08DDA42951}" type="pres">
      <dgm:prSet presAssocID="{E4488197-6230-4FCC-BF84-C23856239724}" presName="composite" presStyleCnt="0"/>
      <dgm:spPr/>
    </dgm:pt>
    <dgm:pt modelId="{85224AF8-2D8E-4B4A-9A61-A278F21CEB36}" type="pres">
      <dgm:prSet presAssocID="{E4488197-6230-4FCC-BF84-C238562397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2496ED4-093F-4EF5-9298-696600D253C7}" type="pres">
      <dgm:prSet presAssocID="{E4488197-6230-4FCC-BF84-C238562397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B89E400-A659-475E-BB34-B032D3EED6E2}" srcId="{256A67B5-D6DA-46E9-9477-4E23D840938B}" destId="{6E97012A-B7DB-4493-A8DF-A5645077FD92}" srcOrd="0" destOrd="0" parTransId="{B7F8EF7D-8E0E-48D4-8CFB-50C334194C2E}" sibTransId="{58A1A35E-EE1B-4824-A793-CABD1CED36F1}"/>
    <dgm:cxn modelId="{CAF29801-E216-4A49-8218-4F499D6B45CE}" srcId="{256A67B5-D6DA-46E9-9477-4E23D840938B}" destId="{ADF2B40D-58AA-41C4-9470-767BD0DDF9F6}" srcOrd="2" destOrd="0" parTransId="{A086D4F7-5D88-4B92-B032-15A25C2D910F}" sibTransId="{378C566D-FDCF-4078-AD66-22CBE889C48C}"/>
    <dgm:cxn modelId="{35EB6E09-C5E5-4486-9857-0F35F00BDE28}" srcId="{ADF2B40D-58AA-41C4-9470-767BD0DDF9F6}" destId="{ECEBDE07-B782-4651-9963-06BE5BCC2023}" srcOrd="2" destOrd="0" parTransId="{E6462700-CEAB-4E0A-BE5A-6E74A567C3E6}" sibTransId="{EE3A8BBB-8B61-4AA2-B6F0-A7721CDB9F7E}"/>
    <dgm:cxn modelId="{63331735-5A2C-4F4E-A2D1-E15D587036B9}" type="presOf" srcId="{BA1EC5AD-BED6-4A93-B9B7-61B5338EAEC2}" destId="{588021DB-3BE4-424C-8CB5-3738B1DC9AA0}" srcOrd="0" destOrd="3" presId="urn:microsoft.com/office/officeart/2005/8/layout/hList1"/>
    <dgm:cxn modelId="{CE967B35-C6BF-4E74-8057-3E00321A2CD3}" type="presOf" srcId="{256A67B5-D6DA-46E9-9477-4E23D840938B}" destId="{E1B0479B-8273-4CA0-862F-73A96D0A571C}" srcOrd="0" destOrd="0" presId="urn:microsoft.com/office/officeart/2005/8/layout/hList1"/>
    <dgm:cxn modelId="{FD4E0137-427A-4992-87E4-3746EDE18591}" type="presOf" srcId="{64C33709-9D24-40FE-B3C1-BB588D39CA9E}" destId="{9AB428BA-8211-4428-AF90-8E0AF6F5E915}" srcOrd="0" destOrd="1" presId="urn:microsoft.com/office/officeart/2005/8/layout/hList1"/>
    <dgm:cxn modelId="{ACD4BA3A-302B-46C0-B257-1F2FB7E440FE}" type="presOf" srcId="{ECEBDE07-B782-4651-9963-06BE5BCC2023}" destId="{9AB428BA-8211-4428-AF90-8E0AF6F5E915}" srcOrd="0" destOrd="2" presId="urn:microsoft.com/office/officeart/2005/8/layout/hList1"/>
    <dgm:cxn modelId="{5EFB483E-2DA2-421F-A357-F5BE55E7E689}" srcId="{6E97012A-B7DB-4493-A8DF-A5645077FD92}" destId="{FDF818A0-508A-4A1F-B93F-9A2CA5A5F20A}" srcOrd="2" destOrd="0" parTransId="{857A6651-5117-40B0-AA6D-29F38A567982}" sibTransId="{DDCEB57D-09E7-463E-A98D-6200F707D253}"/>
    <dgm:cxn modelId="{A02CF65E-E237-4743-B841-A47DBC8DF3C6}" srcId="{C99E1272-FC2F-4797-A52E-95727275BBAB}" destId="{BF03A644-72FD-4000-B608-35C6F2AC6D70}" srcOrd="0" destOrd="0" parTransId="{2D8B4075-B727-4D86-A560-4B834D1CB1EB}" sibTransId="{B8203033-412C-4260-990F-2270C681C327}"/>
    <dgm:cxn modelId="{B101FE65-E3A0-4272-9346-80E2F44B4097}" srcId="{E4488197-6230-4FCC-BF84-C23856239724}" destId="{12667B22-B65E-4B23-BD51-9BE1429D0187}" srcOrd="0" destOrd="0" parTransId="{8C090F15-EB57-43C5-83FE-BFFA4554FFF6}" sibTransId="{F4E8D0F3-4DA3-4DB5-994B-E3AC28B5C41B}"/>
    <dgm:cxn modelId="{CC96164B-3D16-4F2C-9BED-8CD7D6598D94}" type="presOf" srcId="{ACC0D2D2-11B4-4477-A48D-03C80842E6C0}" destId="{22496ED4-093F-4EF5-9298-696600D253C7}" srcOrd="0" destOrd="1" presId="urn:microsoft.com/office/officeart/2005/8/layout/hList1"/>
    <dgm:cxn modelId="{E029DE51-4097-4B9E-B6AE-94CB6D9A9A0E}" type="presOf" srcId="{C99E1272-FC2F-4797-A52E-95727275BBAB}" destId="{01B45DB8-B845-4B67-A8EF-2F4A8417732D}" srcOrd="0" destOrd="0" presId="urn:microsoft.com/office/officeart/2005/8/layout/hList1"/>
    <dgm:cxn modelId="{B12C1752-3763-43B5-A8D9-49AE963ECB6C}" type="presOf" srcId="{BF03A644-72FD-4000-B608-35C6F2AC6D70}" destId="{5D05594F-C9CA-446C-84AB-24AAAB2FC6B1}" srcOrd="0" destOrd="0" presId="urn:microsoft.com/office/officeart/2005/8/layout/hList1"/>
    <dgm:cxn modelId="{A8FAEB52-68A1-4240-8690-FDD4489B49CE}" srcId="{ADF2B40D-58AA-41C4-9470-767BD0DDF9F6}" destId="{291C0046-EB92-4EDA-B76A-F5D09679DB09}" srcOrd="3" destOrd="0" parTransId="{A55E4C67-9D92-4F06-A820-F4ED63706A08}" sibTransId="{AA01ED07-2D0B-4074-8BF1-1B2B19F984B8}"/>
    <dgm:cxn modelId="{82048653-63AE-42BA-8C89-4C6FF2EDE8FB}" type="presOf" srcId="{C8F28634-86C2-41AA-9BE1-506B3B7E9EFD}" destId="{5D05594F-C9CA-446C-84AB-24AAAB2FC6B1}" srcOrd="0" destOrd="2" presId="urn:microsoft.com/office/officeart/2005/8/layout/hList1"/>
    <dgm:cxn modelId="{20CCEF74-C6A3-428D-B354-EDF5B0244E61}" srcId="{6E97012A-B7DB-4493-A8DF-A5645077FD92}" destId="{41EE42EE-3760-4536-9C37-29AB96DAC306}" srcOrd="0" destOrd="0" parTransId="{9CD36448-BF7F-43D2-A846-824992D8082E}" sibTransId="{5CCB7C21-2A13-46A1-98C8-9FE61DA904E6}"/>
    <dgm:cxn modelId="{B31B8A59-B5B8-4D25-BBBF-07D9D71E5770}" srcId="{ADF2B40D-58AA-41C4-9470-767BD0DDF9F6}" destId="{64C33709-9D24-40FE-B3C1-BB588D39CA9E}" srcOrd="1" destOrd="0" parTransId="{F44174B8-1B85-461B-8DE2-672ED3CD7055}" sibTransId="{EDE4F55E-E253-4D2E-B918-BCD5B2897220}"/>
    <dgm:cxn modelId="{6D0BA47A-C6EF-4F3C-9534-2EBA0F176501}" type="presOf" srcId="{E4488197-6230-4FCC-BF84-C23856239724}" destId="{85224AF8-2D8E-4B4A-9A61-A278F21CEB36}" srcOrd="0" destOrd="0" presId="urn:microsoft.com/office/officeart/2005/8/layout/hList1"/>
    <dgm:cxn modelId="{2C29F18A-C273-4F55-B6A0-F310EF6DF2A4}" type="presOf" srcId="{A5C36018-A39E-43F0-9A4B-0C51CE2831BC}" destId="{9AB428BA-8211-4428-AF90-8E0AF6F5E915}" srcOrd="0" destOrd="0" presId="urn:microsoft.com/office/officeart/2005/8/layout/hList1"/>
    <dgm:cxn modelId="{C8B1A98F-99CE-4C40-A8D7-D0CE06B23818}" srcId="{6E97012A-B7DB-4493-A8DF-A5645077FD92}" destId="{BA1EC5AD-BED6-4A93-B9B7-61B5338EAEC2}" srcOrd="3" destOrd="0" parTransId="{738F0C1C-BD0A-4159-B161-1BE765501366}" sibTransId="{A1944938-3358-45B1-9CBE-3CF3F7540FC8}"/>
    <dgm:cxn modelId="{60EA7E9B-404D-429E-ADEC-6A29AFD1AD9F}" srcId="{6E97012A-B7DB-4493-A8DF-A5645077FD92}" destId="{899A808F-BF17-412A-A6D5-2E48C67F3F2E}" srcOrd="1" destOrd="0" parTransId="{1ACAD678-F086-464F-9E22-164E4605DE8E}" sibTransId="{A528EC9A-E430-4E76-A11C-899FF382674C}"/>
    <dgm:cxn modelId="{396C64A3-9D1D-4967-9162-DF2B3930B8AF}" srcId="{ADF2B40D-58AA-41C4-9470-767BD0DDF9F6}" destId="{A5C36018-A39E-43F0-9A4B-0C51CE2831BC}" srcOrd="0" destOrd="0" parTransId="{F681148F-3708-43AB-881E-F9970A614479}" sibTransId="{9EA5276E-513F-466D-B3ED-6ACDA59EB38C}"/>
    <dgm:cxn modelId="{FBB5DAA4-A58D-4817-B1D3-2DA1A4DBF29D}" srcId="{256A67B5-D6DA-46E9-9477-4E23D840938B}" destId="{C99E1272-FC2F-4797-A52E-95727275BBAB}" srcOrd="1" destOrd="0" parTransId="{E132EF53-9B67-4434-9AD8-2AC8023BA9D6}" sibTransId="{C8751870-4523-4AB1-AADB-C2D7F35807B4}"/>
    <dgm:cxn modelId="{2596B0B2-A2EE-45FE-99BC-901957CA800C}" srcId="{C99E1272-FC2F-4797-A52E-95727275BBAB}" destId="{C8F28634-86C2-41AA-9BE1-506B3B7E9EFD}" srcOrd="2" destOrd="0" parTransId="{7CE98FC2-4F54-4CC6-8B0B-AD2FFE05BB2E}" sibTransId="{FF6F6FD8-7FEA-45F0-B060-3B648E237B72}"/>
    <dgm:cxn modelId="{8C74A6BD-50C5-46A6-8E8A-E34720B85A10}" srcId="{256A67B5-D6DA-46E9-9477-4E23D840938B}" destId="{E4488197-6230-4FCC-BF84-C23856239724}" srcOrd="3" destOrd="0" parTransId="{B5C34363-D3D7-4F0A-A712-B5079D5CBA4E}" sibTransId="{1B291072-84CF-457B-9443-23F9F45B10C1}"/>
    <dgm:cxn modelId="{AAAC28C7-2766-4DB9-8668-7490F8BECE4A}" srcId="{E4488197-6230-4FCC-BF84-C23856239724}" destId="{ACC0D2D2-11B4-4477-A48D-03C80842E6C0}" srcOrd="1" destOrd="0" parTransId="{E810FEBC-DBCC-4D5D-81EB-6A197261DADB}" sibTransId="{19CD1551-BF36-4C82-B9F6-86FF30F0B2BF}"/>
    <dgm:cxn modelId="{631C55C8-8825-449F-B3F5-7D10A68BECDF}" type="presOf" srcId="{899A808F-BF17-412A-A6D5-2E48C67F3F2E}" destId="{588021DB-3BE4-424C-8CB5-3738B1DC9AA0}" srcOrd="0" destOrd="1" presId="urn:microsoft.com/office/officeart/2005/8/layout/hList1"/>
    <dgm:cxn modelId="{478E10D1-4B91-469E-80FD-8F38862CA9C9}" srcId="{C99E1272-FC2F-4797-A52E-95727275BBAB}" destId="{C766458B-813C-44F5-825E-54163B14F09A}" srcOrd="1" destOrd="0" parTransId="{DCB69546-7D75-405A-9450-3F8B05839BB6}" sibTransId="{3FC72864-B606-4775-8F0B-03A6D4F65EC6}"/>
    <dgm:cxn modelId="{D98048D3-55FA-4411-BC00-0745A1CF58B2}" type="presOf" srcId="{12667B22-B65E-4B23-BD51-9BE1429D0187}" destId="{22496ED4-093F-4EF5-9298-696600D253C7}" srcOrd="0" destOrd="0" presId="urn:microsoft.com/office/officeart/2005/8/layout/hList1"/>
    <dgm:cxn modelId="{98BFBBD8-564D-4C33-B486-2799917102EB}" type="presOf" srcId="{6E97012A-B7DB-4493-A8DF-A5645077FD92}" destId="{CC54515A-558E-42EA-8877-D4DDD14FAE40}" srcOrd="0" destOrd="0" presId="urn:microsoft.com/office/officeart/2005/8/layout/hList1"/>
    <dgm:cxn modelId="{297E4AE6-D12E-4A2C-A427-34AEE358588F}" type="presOf" srcId="{41EE42EE-3760-4536-9C37-29AB96DAC306}" destId="{588021DB-3BE4-424C-8CB5-3738B1DC9AA0}" srcOrd="0" destOrd="0" presId="urn:microsoft.com/office/officeart/2005/8/layout/hList1"/>
    <dgm:cxn modelId="{CCE6F2EB-85EA-4A41-BA68-183A0011D7E0}" type="presOf" srcId="{C766458B-813C-44F5-825E-54163B14F09A}" destId="{5D05594F-C9CA-446C-84AB-24AAAB2FC6B1}" srcOrd="0" destOrd="1" presId="urn:microsoft.com/office/officeart/2005/8/layout/hList1"/>
    <dgm:cxn modelId="{0144B2EE-67AC-4D5A-9851-48666B3D772E}" type="presOf" srcId="{FDF818A0-508A-4A1F-B93F-9A2CA5A5F20A}" destId="{588021DB-3BE4-424C-8CB5-3738B1DC9AA0}" srcOrd="0" destOrd="2" presId="urn:microsoft.com/office/officeart/2005/8/layout/hList1"/>
    <dgm:cxn modelId="{4E7B1BF1-FF7A-4139-BB8E-54D93461933C}" type="presOf" srcId="{291C0046-EB92-4EDA-B76A-F5D09679DB09}" destId="{9AB428BA-8211-4428-AF90-8E0AF6F5E915}" srcOrd="0" destOrd="3" presId="urn:microsoft.com/office/officeart/2005/8/layout/hList1"/>
    <dgm:cxn modelId="{A8CA00F3-50AF-40F5-AB5E-D7F6C58F49F9}" type="presOf" srcId="{ADF2B40D-58AA-41C4-9470-767BD0DDF9F6}" destId="{7892E50F-72A5-4B9C-AF99-21719FB67C2C}" srcOrd="0" destOrd="0" presId="urn:microsoft.com/office/officeart/2005/8/layout/hList1"/>
    <dgm:cxn modelId="{A7D5582A-A30B-4868-A277-AC8AF328CB70}" type="presParOf" srcId="{E1B0479B-8273-4CA0-862F-73A96D0A571C}" destId="{394139FA-186A-4CD1-B432-B0CA558693E1}" srcOrd="0" destOrd="0" presId="urn:microsoft.com/office/officeart/2005/8/layout/hList1"/>
    <dgm:cxn modelId="{E931B61B-30BB-4D78-A560-B74FEED12F9A}" type="presParOf" srcId="{394139FA-186A-4CD1-B432-B0CA558693E1}" destId="{CC54515A-558E-42EA-8877-D4DDD14FAE40}" srcOrd="0" destOrd="0" presId="urn:microsoft.com/office/officeart/2005/8/layout/hList1"/>
    <dgm:cxn modelId="{3FA44DF2-32D4-467E-9B90-DE097B3D1A6F}" type="presParOf" srcId="{394139FA-186A-4CD1-B432-B0CA558693E1}" destId="{588021DB-3BE4-424C-8CB5-3738B1DC9AA0}" srcOrd="1" destOrd="0" presId="urn:microsoft.com/office/officeart/2005/8/layout/hList1"/>
    <dgm:cxn modelId="{913AD07A-1B17-4A47-A833-E2EC0498011D}" type="presParOf" srcId="{E1B0479B-8273-4CA0-862F-73A96D0A571C}" destId="{2D7D3147-C055-40C3-9C8A-059C48B734C2}" srcOrd="1" destOrd="0" presId="urn:microsoft.com/office/officeart/2005/8/layout/hList1"/>
    <dgm:cxn modelId="{982598BC-3A00-4A3E-A4E9-F42AA297577E}" type="presParOf" srcId="{E1B0479B-8273-4CA0-862F-73A96D0A571C}" destId="{17600419-C3AB-466A-9376-93B3DDAA8C0E}" srcOrd="2" destOrd="0" presId="urn:microsoft.com/office/officeart/2005/8/layout/hList1"/>
    <dgm:cxn modelId="{205870E4-D63F-4744-99C2-BCDA869AF4F5}" type="presParOf" srcId="{17600419-C3AB-466A-9376-93B3DDAA8C0E}" destId="{01B45DB8-B845-4B67-A8EF-2F4A8417732D}" srcOrd="0" destOrd="0" presId="urn:microsoft.com/office/officeart/2005/8/layout/hList1"/>
    <dgm:cxn modelId="{7EC20D1E-FD9E-43EE-AF63-DFE4B4DC80F8}" type="presParOf" srcId="{17600419-C3AB-466A-9376-93B3DDAA8C0E}" destId="{5D05594F-C9CA-446C-84AB-24AAAB2FC6B1}" srcOrd="1" destOrd="0" presId="urn:microsoft.com/office/officeart/2005/8/layout/hList1"/>
    <dgm:cxn modelId="{41241856-4E9B-40EF-BAB3-C81178ECC9E5}" type="presParOf" srcId="{E1B0479B-8273-4CA0-862F-73A96D0A571C}" destId="{D927EE1C-A7C8-4C5B-B96F-0E4C1D753A5F}" srcOrd="3" destOrd="0" presId="urn:microsoft.com/office/officeart/2005/8/layout/hList1"/>
    <dgm:cxn modelId="{BA1A83A4-2750-474F-9CC7-FD760CFEA9DA}" type="presParOf" srcId="{E1B0479B-8273-4CA0-862F-73A96D0A571C}" destId="{61B1FBC1-D80D-4217-B2E7-5713941F70BD}" srcOrd="4" destOrd="0" presId="urn:microsoft.com/office/officeart/2005/8/layout/hList1"/>
    <dgm:cxn modelId="{3D540248-D678-4168-AEEF-FE87B8F2CCB2}" type="presParOf" srcId="{61B1FBC1-D80D-4217-B2E7-5713941F70BD}" destId="{7892E50F-72A5-4B9C-AF99-21719FB67C2C}" srcOrd="0" destOrd="0" presId="urn:microsoft.com/office/officeart/2005/8/layout/hList1"/>
    <dgm:cxn modelId="{3E22CF2F-C5BA-42D6-9A1B-A0961DDC75DC}" type="presParOf" srcId="{61B1FBC1-D80D-4217-B2E7-5713941F70BD}" destId="{9AB428BA-8211-4428-AF90-8E0AF6F5E915}" srcOrd="1" destOrd="0" presId="urn:microsoft.com/office/officeart/2005/8/layout/hList1"/>
    <dgm:cxn modelId="{46715E50-10C4-4C68-953F-DB9F3DE495FC}" type="presParOf" srcId="{E1B0479B-8273-4CA0-862F-73A96D0A571C}" destId="{6CF468DE-8C45-4EC5-90AE-F72C507B9DFF}" srcOrd="5" destOrd="0" presId="urn:microsoft.com/office/officeart/2005/8/layout/hList1"/>
    <dgm:cxn modelId="{0BA3E33B-8D6F-4C72-A75E-B85B14A0E988}" type="presParOf" srcId="{E1B0479B-8273-4CA0-862F-73A96D0A571C}" destId="{88883F34-C8B8-4885-B00A-4E08DDA42951}" srcOrd="6" destOrd="0" presId="urn:microsoft.com/office/officeart/2005/8/layout/hList1"/>
    <dgm:cxn modelId="{AE1797E4-83FC-4D0E-986C-B203C26F5707}" type="presParOf" srcId="{88883F34-C8B8-4885-B00A-4E08DDA42951}" destId="{85224AF8-2D8E-4B4A-9A61-A278F21CEB36}" srcOrd="0" destOrd="0" presId="urn:microsoft.com/office/officeart/2005/8/layout/hList1"/>
    <dgm:cxn modelId="{D49225BA-033B-4FD6-987F-2A2B65EF257A}" type="presParOf" srcId="{88883F34-C8B8-4885-B00A-4E08DDA42951}" destId="{22496ED4-093F-4EF5-9298-696600D253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56A67B5-D6DA-46E9-9477-4E23D84093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97012A-B7DB-4493-A8DF-A5645077FD92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B7F8EF7D-8E0E-48D4-8CFB-50C334194C2E}" type="parTrans" cxnId="{0B89E400-A659-475E-BB34-B032D3EED6E2}">
      <dgm:prSet/>
      <dgm:spPr/>
      <dgm:t>
        <a:bodyPr/>
        <a:lstStyle/>
        <a:p>
          <a:endParaRPr lang="en-US"/>
        </a:p>
      </dgm:t>
    </dgm:pt>
    <dgm:pt modelId="{58A1A35E-EE1B-4824-A793-CABD1CED36F1}" type="sibTrans" cxnId="{0B89E400-A659-475E-BB34-B032D3EED6E2}">
      <dgm:prSet/>
      <dgm:spPr/>
      <dgm:t>
        <a:bodyPr/>
        <a:lstStyle/>
        <a:p>
          <a:endParaRPr lang="en-US"/>
        </a:p>
      </dgm:t>
    </dgm:pt>
    <dgm:pt modelId="{41EE42EE-3760-4536-9C37-29AB96DAC306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9CD36448-BF7F-43D2-A846-824992D8082E}" type="parTrans" cxnId="{20CCEF74-C6A3-428D-B354-EDF5B0244E61}">
      <dgm:prSet/>
      <dgm:spPr/>
      <dgm:t>
        <a:bodyPr/>
        <a:lstStyle/>
        <a:p>
          <a:endParaRPr lang="en-US"/>
        </a:p>
      </dgm:t>
    </dgm:pt>
    <dgm:pt modelId="{5CCB7C21-2A13-46A1-98C8-9FE61DA904E6}" type="sibTrans" cxnId="{20CCEF74-C6A3-428D-B354-EDF5B0244E61}">
      <dgm:prSet/>
      <dgm:spPr/>
      <dgm:t>
        <a:bodyPr/>
        <a:lstStyle/>
        <a:p>
          <a:endParaRPr lang="en-US"/>
        </a:p>
      </dgm:t>
    </dgm:pt>
    <dgm:pt modelId="{C99E1272-FC2F-4797-A52E-95727275BBAB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E132EF53-9B67-4434-9AD8-2AC8023BA9D6}" type="parTrans" cxnId="{FBB5DAA4-A58D-4817-B1D3-2DA1A4DBF29D}">
      <dgm:prSet/>
      <dgm:spPr/>
      <dgm:t>
        <a:bodyPr/>
        <a:lstStyle/>
        <a:p>
          <a:endParaRPr lang="en-US"/>
        </a:p>
      </dgm:t>
    </dgm:pt>
    <dgm:pt modelId="{C8751870-4523-4AB1-AADB-C2D7F35807B4}" type="sibTrans" cxnId="{FBB5DAA4-A58D-4817-B1D3-2DA1A4DBF29D}">
      <dgm:prSet/>
      <dgm:spPr/>
      <dgm:t>
        <a:bodyPr/>
        <a:lstStyle/>
        <a:p>
          <a:endParaRPr lang="en-US"/>
        </a:p>
      </dgm:t>
    </dgm:pt>
    <dgm:pt modelId="{BF03A644-72FD-4000-B608-35C6F2AC6D70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2D8B4075-B727-4D86-A560-4B834D1CB1EB}" type="parTrans" cxnId="{A02CF65E-E237-4743-B841-A47DBC8DF3C6}">
      <dgm:prSet/>
      <dgm:spPr/>
      <dgm:t>
        <a:bodyPr/>
        <a:lstStyle/>
        <a:p>
          <a:endParaRPr lang="en-US"/>
        </a:p>
      </dgm:t>
    </dgm:pt>
    <dgm:pt modelId="{B8203033-412C-4260-990F-2270C681C327}" type="sibTrans" cxnId="{A02CF65E-E237-4743-B841-A47DBC8DF3C6}">
      <dgm:prSet/>
      <dgm:spPr/>
      <dgm:t>
        <a:bodyPr/>
        <a:lstStyle/>
        <a:p>
          <a:endParaRPr lang="en-US"/>
        </a:p>
      </dgm:t>
    </dgm:pt>
    <dgm:pt modelId="{C8F28634-86C2-41AA-9BE1-506B3B7E9EFD}">
      <dgm:prSet phldrT="[Text]" custT="1"/>
      <dgm:spPr/>
      <dgm:t>
        <a:bodyPr/>
        <a:lstStyle/>
        <a:p>
          <a:r>
            <a:rPr lang="en-US" sz="1800" dirty="0"/>
            <a:t>Price</a:t>
          </a:r>
        </a:p>
      </dgm:t>
    </dgm:pt>
    <dgm:pt modelId="{7CE98FC2-4F54-4CC6-8B0B-AD2FFE05BB2E}" type="parTrans" cxnId="{2596B0B2-A2EE-45FE-99BC-901957CA800C}">
      <dgm:prSet/>
      <dgm:spPr/>
      <dgm:t>
        <a:bodyPr/>
        <a:lstStyle/>
        <a:p>
          <a:endParaRPr lang="en-US"/>
        </a:p>
      </dgm:t>
    </dgm:pt>
    <dgm:pt modelId="{FF6F6FD8-7FEA-45F0-B060-3B648E237B72}" type="sibTrans" cxnId="{2596B0B2-A2EE-45FE-99BC-901957CA800C}">
      <dgm:prSet/>
      <dgm:spPr/>
      <dgm:t>
        <a:bodyPr/>
        <a:lstStyle/>
        <a:p>
          <a:endParaRPr lang="en-US"/>
        </a:p>
      </dgm:t>
    </dgm:pt>
    <dgm:pt modelId="{ADF2B40D-58AA-41C4-9470-767BD0DDF9F6}">
      <dgm:prSet phldrT="[Text]"/>
      <dgm:spPr/>
      <dgm:t>
        <a:bodyPr/>
        <a:lstStyle/>
        <a:p>
          <a:r>
            <a:rPr lang="en-US" dirty="0"/>
            <a:t>Order</a:t>
          </a:r>
        </a:p>
      </dgm:t>
    </dgm:pt>
    <dgm:pt modelId="{A086D4F7-5D88-4B92-B032-15A25C2D910F}" type="parTrans" cxnId="{CAF29801-E216-4A49-8218-4F499D6B45CE}">
      <dgm:prSet/>
      <dgm:spPr/>
      <dgm:t>
        <a:bodyPr/>
        <a:lstStyle/>
        <a:p>
          <a:endParaRPr lang="en-US"/>
        </a:p>
      </dgm:t>
    </dgm:pt>
    <dgm:pt modelId="{378C566D-FDCF-4078-AD66-22CBE889C48C}" type="sibTrans" cxnId="{CAF29801-E216-4A49-8218-4F499D6B45CE}">
      <dgm:prSet/>
      <dgm:spPr/>
      <dgm:t>
        <a:bodyPr/>
        <a:lstStyle/>
        <a:p>
          <a:endParaRPr lang="en-US"/>
        </a:p>
      </dgm:t>
    </dgm:pt>
    <dgm:pt modelId="{A5C36018-A39E-43F0-9A4B-0C51CE2831BC}">
      <dgm:prSet phldrT="[Text]" custT="1"/>
      <dgm:spPr/>
      <dgm:t>
        <a:bodyPr/>
        <a:lstStyle/>
        <a:p>
          <a:r>
            <a:rPr lang="en-US" sz="1800" dirty="0"/>
            <a:t>Order date</a:t>
          </a:r>
        </a:p>
      </dgm:t>
    </dgm:pt>
    <dgm:pt modelId="{F681148F-3708-43AB-881E-F9970A614479}" type="parTrans" cxnId="{396C64A3-9D1D-4967-9162-DF2B3930B8AF}">
      <dgm:prSet/>
      <dgm:spPr/>
      <dgm:t>
        <a:bodyPr/>
        <a:lstStyle/>
        <a:p>
          <a:endParaRPr lang="en-US"/>
        </a:p>
      </dgm:t>
    </dgm:pt>
    <dgm:pt modelId="{9EA5276E-513F-466D-B3ED-6ACDA59EB38C}" type="sibTrans" cxnId="{396C64A3-9D1D-4967-9162-DF2B3930B8AF}">
      <dgm:prSet/>
      <dgm:spPr/>
      <dgm:t>
        <a:bodyPr/>
        <a:lstStyle/>
        <a:p>
          <a:endParaRPr lang="en-US"/>
        </a:p>
      </dgm:t>
    </dgm:pt>
    <dgm:pt modelId="{899A808F-BF17-412A-A6D5-2E48C67F3F2E}">
      <dgm:prSet phldrT="[Text]" custT="1"/>
      <dgm:spPr/>
      <dgm:t>
        <a:bodyPr/>
        <a:lstStyle/>
        <a:p>
          <a:r>
            <a:rPr lang="en-US" sz="1800" dirty="0"/>
            <a:t>Email</a:t>
          </a:r>
        </a:p>
      </dgm:t>
    </dgm:pt>
    <dgm:pt modelId="{1ACAD678-F086-464F-9E22-164E4605DE8E}" type="parTrans" cxnId="{60EA7E9B-404D-429E-ADEC-6A29AFD1AD9F}">
      <dgm:prSet/>
      <dgm:spPr/>
      <dgm:t>
        <a:bodyPr/>
        <a:lstStyle/>
        <a:p>
          <a:endParaRPr lang="en-US"/>
        </a:p>
      </dgm:t>
    </dgm:pt>
    <dgm:pt modelId="{A528EC9A-E430-4E76-A11C-899FF382674C}" type="sibTrans" cxnId="{60EA7E9B-404D-429E-ADEC-6A29AFD1AD9F}">
      <dgm:prSet/>
      <dgm:spPr/>
      <dgm:t>
        <a:bodyPr/>
        <a:lstStyle/>
        <a:p>
          <a:endParaRPr lang="en-US"/>
        </a:p>
      </dgm:t>
    </dgm:pt>
    <dgm:pt modelId="{FDF818A0-508A-4A1F-B93F-9A2CA5A5F20A}">
      <dgm:prSet phldrT="[Text]" custT="1"/>
      <dgm:spPr/>
      <dgm:t>
        <a:bodyPr/>
        <a:lstStyle/>
        <a:p>
          <a:r>
            <a:rPr lang="en-US" sz="1800" dirty="0"/>
            <a:t>Phone</a:t>
          </a:r>
        </a:p>
      </dgm:t>
    </dgm:pt>
    <dgm:pt modelId="{857A6651-5117-40B0-AA6D-29F38A567982}" type="parTrans" cxnId="{5EFB483E-2DA2-421F-A357-F5BE55E7E689}">
      <dgm:prSet/>
      <dgm:spPr/>
      <dgm:t>
        <a:bodyPr/>
        <a:lstStyle/>
        <a:p>
          <a:endParaRPr lang="en-US"/>
        </a:p>
      </dgm:t>
    </dgm:pt>
    <dgm:pt modelId="{DDCEB57D-09E7-463E-A98D-6200F707D253}" type="sibTrans" cxnId="{5EFB483E-2DA2-421F-A357-F5BE55E7E689}">
      <dgm:prSet/>
      <dgm:spPr/>
      <dgm:t>
        <a:bodyPr/>
        <a:lstStyle/>
        <a:p>
          <a:endParaRPr lang="en-US"/>
        </a:p>
      </dgm:t>
    </dgm:pt>
    <dgm:pt modelId="{BA1EC5AD-BED6-4A93-B9B7-61B5338EAEC2}">
      <dgm:prSet phldrT="[Text]" custT="1"/>
      <dgm:spPr/>
      <dgm:t>
        <a:bodyPr/>
        <a:lstStyle/>
        <a:p>
          <a:r>
            <a:rPr lang="en-US" sz="1800" dirty="0"/>
            <a:t>Address</a:t>
          </a:r>
        </a:p>
      </dgm:t>
    </dgm:pt>
    <dgm:pt modelId="{738F0C1C-BD0A-4159-B161-1BE765501366}" type="parTrans" cxnId="{C8B1A98F-99CE-4C40-A8D7-D0CE06B23818}">
      <dgm:prSet/>
      <dgm:spPr/>
      <dgm:t>
        <a:bodyPr/>
        <a:lstStyle/>
        <a:p>
          <a:endParaRPr lang="en-US"/>
        </a:p>
      </dgm:t>
    </dgm:pt>
    <dgm:pt modelId="{A1944938-3358-45B1-9CBE-3CF3F7540FC8}" type="sibTrans" cxnId="{C8B1A98F-99CE-4C40-A8D7-D0CE06B23818}">
      <dgm:prSet/>
      <dgm:spPr/>
      <dgm:t>
        <a:bodyPr/>
        <a:lstStyle/>
        <a:p>
          <a:endParaRPr lang="en-US"/>
        </a:p>
      </dgm:t>
    </dgm:pt>
    <dgm:pt modelId="{C766458B-813C-44F5-825E-54163B14F09A}">
      <dgm:prSet phldrT="[Text]" custT="1"/>
      <dgm:spPr/>
      <dgm:t>
        <a:bodyPr/>
        <a:lstStyle/>
        <a:p>
          <a:r>
            <a:rPr lang="en-US" sz="1800" dirty="0"/>
            <a:t>Description</a:t>
          </a:r>
        </a:p>
      </dgm:t>
    </dgm:pt>
    <dgm:pt modelId="{DCB69546-7D75-405A-9450-3F8B05839BB6}" type="parTrans" cxnId="{478E10D1-4B91-469E-80FD-8F38862CA9C9}">
      <dgm:prSet/>
      <dgm:spPr/>
      <dgm:t>
        <a:bodyPr/>
        <a:lstStyle/>
        <a:p>
          <a:endParaRPr lang="en-US"/>
        </a:p>
      </dgm:t>
    </dgm:pt>
    <dgm:pt modelId="{3FC72864-B606-4775-8F0B-03A6D4F65EC6}" type="sibTrans" cxnId="{478E10D1-4B91-469E-80FD-8F38862CA9C9}">
      <dgm:prSet/>
      <dgm:spPr/>
      <dgm:t>
        <a:bodyPr/>
        <a:lstStyle/>
        <a:p>
          <a:endParaRPr lang="en-US"/>
        </a:p>
      </dgm:t>
    </dgm:pt>
    <dgm:pt modelId="{64C33709-9D24-40FE-B3C1-BB588D39CA9E}">
      <dgm:prSet phldrT="[Text]" custT="1"/>
      <dgm:spPr/>
      <dgm:t>
        <a:bodyPr/>
        <a:lstStyle/>
        <a:p>
          <a:r>
            <a:rPr lang="en-US" sz="1800" dirty="0"/>
            <a:t>Shipping address</a:t>
          </a:r>
        </a:p>
      </dgm:t>
    </dgm:pt>
    <dgm:pt modelId="{F44174B8-1B85-461B-8DE2-672ED3CD7055}" type="parTrans" cxnId="{B31B8A59-B5B8-4D25-BBBF-07D9D71E5770}">
      <dgm:prSet/>
      <dgm:spPr/>
      <dgm:t>
        <a:bodyPr/>
        <a:lstStyle/>
        <a:p>
          <a:endParaRPr lang="en-US"/>
        </a:p>
      </dgm:t>
    </dgm:pt>
    <dgm:pt modelId="{EDE4F55E-E253-4D2E-B918-BCD5B2897220}" type="sibTrans" cxnId="{B31B8A59-B5B8-4D25-BBBF-07D9D71E5770}">
      <dgm:prSet/>
      <dgm:spPr/>
      <dgm:t>
        <a:bodyPr/>
        <a:lstStyle/>
        <a:p>
          <a:endParaRPr lang="en-US"/>
        </a:p>
      </dgm:t>
    </dgm:pt>
    <dgm:pt modelId="{291C0046-EB92-4EDA-B76A-F5D09679DB09}">
      <dgm:prSet phldrT="[Text]" custT="1"/>
      <dgm:spPr/>
      <dgm:t>
        <a:bodyPr/>
        <a:lstStyle/>
        <a:p>
          <a:r>
            <a:rPr lang="en-US" sz="1800" dirty="0"/>
            <a:t>Order items</a:t>
          </a:r>
        </a:p>
      </dgm:t>
    </dgm:pt>
    <dgm:pt modelId="{A55E4C67-9D92-4F06-A820-F4ED63706A08}" type="parTrans" cxnId="{A8FAEB52-68A1-4240-8690-FDD4489B49CE}">
      <dgm:prSet/>
      <dgm:spPr/>
      <dgm:t>
        <a:bodyPr/>
        <a:lstStyle/>
        <a:p>
          <a:endParaRPr lang="en-US"/>
        </a:p>
      </dgm:t>
    </dgm:pt>
    <dgm:pt modelId="{AA01ED07-2D0B-4074-8BF1-1B2B19F984B8}" type="sibTrans" cxnId="{A8FAEB52-68A1-4240-8690-FDD4489B49CE}">
      <dgm:prSet/>
      <dgm:spPr/>
      <dgm:t>
        <a:bodyPr/>
        <a:lstStyle/>
        <a:p>
          <a:endParaRPr lang="en-US"/>
        </a:p>
      </dgm:t>
    </dgm:pt>
    <dgm:pt modelId="{ECEBDE07-B782-4651-9963-06BE5BCC2023}">
      <dgm:prSet phldrT="[Text]" custT="1"/>
      <dgm:spPr/>
      <dgm:t>
        <a:bodyPr/>
        <a:lstStyle/>
        <a:p>
          <a:r>
            <a:rPr lang="en-US" sz="1800" dirty="0"/>
            <a:t>Customer</a:t>
          </a:r>
        </a:p>
      </dgm:t>
    </dgm:pt>
    <dgm:pt modelId="{E6462700-CEAB-4E0A-BE5A-6E74A567C3E6}" type="parTrans" cxnId="{35EB6E09-C5E5-4486-9857-0F35F00BDE28}">
      <dgm:prSet/>
      <dgm:spPr/>
      <dgm:t>
        <a:bodyPr/>
        <a:lstStyle/>
        <a:p>
          <a:endParaRPr lang="en-US"/>
        </a:p>
      </dgm:t>
    </dgm:pt>
    <dgm:pt modelId="{EE3A8BBB-8B61-4AA2-B6F0-A7721CDB9F7E}" type="sibTrans" cxnId="{35EB6E09-C5E5-4486-9857-0F35F00BDE28}">
      <dgm:prSet/>
      <dgm:spPr/>
      <dgm:t>
        <a:bodyPr/>
        <a:lstStyle/>
        <a:p>
          <a:endParaRPr lang="en-US"/>
        </a:p>
      </dgm:t>
    </dgm:pt>
    <dgm:pt modelId="{E4488197-6230-4FCC-BF84-C23856239724}">
      <dgm:prSet phldrT="[Text]"/>
      <dgm:spPr/>
      <dgm:t>
        <a:bodyPr/>
        <a:lstStyle/>
        <a:p>
          <a:r>
            <a:rPr lang="en-US" dirty="0"/>
            <a:t>Order Item</a:t>
          </a:r>
        </a:p>
      </dgm:t>
    </dgm:pt>
    <dgm:pt modelId="{B5C34363-D3D7-4F0A-A712-B5079D5CBA4E}" type="parTrans" cxnId="{8C74A6BD-50C5-46A6-8E8A-E34720B85A10}">
      <dgm:prSet/>
      <dgm:spPr/>
      <dgm:t>
        <a:bodyPr/>
        <a:lstStyle/>
        <a:p>
          <a:endParaRPr lang="en-US"/>
        </a:p>
      </dgm:t>
    </dgm:pt>
    <dgm:pt modelId="{1B291072-84CF-457B-9443-23F9F45B10C1}" type="sibTrans" cxnId="{8C74A6BD-50C5-46A6-8E8A-E34720B85A10}">
      <dgm:prSet/>
      <dgm:spPr/>
      <dgm:t>
        <a:bodyPr/>
        <a:lstStyle/>
        <a:p>
          <a:endParaRPr lang="en-US"/>
        </a:p>
      </dgm:t>
    </dgm:pt>
    <dgm:pt modelId="{12667B22-B65E-4B23-BD51-9BE1429D0187}">
      <dgm:prSet phldrT="[Text]" custT="1"/>
      <dgm:spPr/>
      <dgm:t>
        <a:bodyPr/>
        <a:lstStyle/>
        <a:p>
          <a:r>
            <a:rPr lang="en-US" sz="1800" dirty="0"/>
            <a:t>Product</a:t>
          </a:r>
        </a:p>
      </dgm:t>
    </dgm:pt>
    <dgm:pt modelId="{8C090F15-EB57-43C5-83FE-BFFA4554FFF6}" type="parTrans" cxnId="{B101FE65-E3A0-4272-9346-80E2F44B4097}">
      <dgm:prSet/>
      <dgm:spPr/>
      <dgm:t>
        <a:bodyPr/>
        <a:lstStyle/>
        <a:p>
          <a:endParaRPr lang="en-US"/>
        </a:p>
      </dgm:t>
    </dgm:pt>
    <dgm:pt modelId="{F4E8D0F3-4DA3-4DB5-994B-E3AC28B5C41B}" type="sibTrans" cxnId="{B101FE65-E3A0-4272-9346-80E2F44B4097}">
      <dgm:prSet/>
      <dgm:spPr/>
      <dgm:t>
        <a:bodyPr/>
        <a:lstStyle/>
        <a:p>
          <a:endParaRPr lang="en-US"/>
        </a:p>
      </dgm:t>
    </dgm:pt>
    <dgm:pt modelId="{ACC0D2D2-11B4-4477-A48D-03C80842E6C0}">
      <dgm:prSet phldrT="[Text]" custT="1"/>
      <dgm:spPr/>
      <dgm:t>
        <a:bodyPr/>
        <a:lstStyle/>
        <a:p>
          <a:r>
            <a:rPr lang="en-US" sz="1800" dirty="0"/>
            <a:t>Quantity</a:t>
          </a:r>
        </a:p>
      </dgm:t>
    </dgm:pt>
    <dgm:pt modelId="{E810FEBC-DBCC-4D5D-81EB-6A197261DADB}" type="parTrans" cxnId="{AAAC28C7-2766-4DB9-8668-7490F8BECE4A}">
      <dgm:prSet/>
      <dgm:spPr/>
      <dgm:t>
        <a:bodyPr/>
        <a:lstStyle/>
        <a:p>
          <a:endParaRPr lang="en-US"/>
        </a:p>
      </dgm:t>
    </dgm:pt>
    <dgm:pt modelId="{19CD1551-BF36-4C82-B9F6-86FF30F0B2BF}" type="sibTrans" cxnId="{AAAC28C7-2766-4DB9-8668-7490F8BECE4A}">
      <dgm:prSet/>
      <dgm:spPr/>
      <dgm:t>
        <a:bodyPr/>
        <a:lstStyle/>
        <a:p>
          <a:endParaRPr lang="en-US"/>
        </a:p>
      </dgm:t>
    </dgm:pt>
    <dgm:pt modelId="{C1923AB6-D578-4705-9FBD-F0174728C2A9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E8A92D98-DD26-441A-9505-0EF2C24E7348}" type="parTrans" cxnId="{838B410A-F6E1-407C-98AA-C2596E3E3D60}">
      <dgm:prSet/>
      <dgm:spPr/>
      <dgm:t>
        <a:bodyPr/>
        <a:lstStyle/>
        <a:p>
          <a:endParaRPr lang="en-US"/>
        </a:p>
      </dgm:t>
    </dgm:pt>
    <dgm:pt modelId="{028570A8-EBDD-42F0-9C88-954B82F67FAB}" type="sibTrans" cxnId="{838B410A-F6E1-407C-98AA-C2596E3E3D60}">
      <dgm:prSet/>
      <dgm:spPr/>
      <dgm:t>
        <a:bodyPr/>
        <a:lstStyle/>
        <a:p>
          <a:endParaRPr lang="en-US"/>
        </a:p>
      </dgm:t>
    </dgm:pt>
    <dgm:pt modelId="{C50E2D16-34F4-41A6-B103-92C4D8499724}">
      <dgm:prSet phldrT="[Text]"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49825742-1F33-4C57-B3FB-4723E6A1E449}" type="parTrans" cxnId="{BE3FE377-8E66-4626-9C8D-A63659DD85E8}">
      <dgm:prSet/>
      <dgm:spPr/>
      <dgm:t>
        <a:bodyPr/>
        <a:lstStyle/>
        <a:p>
          <a:endParaRPr lang="en-US"/>
        </a:p>
      </dgm:t>
    </dgm:pt>
    <dgm:pt modelId="{005010DE-CE5F-45CB-88D1-5B579E1F2459}" type="sibTrans" cxnId="{BE3FE377-8E66-4626-9C8D-A63659DD85E8}">
      <dgm:prSet/>
      <dgm:spPr/>
      <dgm:t>
        <a:bodyPr/>
        <a:lstStyle/>
        <a:p>
          <a:endParaRPr lang="en-US"/>
        </a:p>
      </dgm:t>
    </dgm:pt>
    <dgm:pt modelId="{F5DC3D1D-108D-441C-99F6-89B313A60337}">
      <dgm:prSet phldrT="[Text]"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2474E5AE-EF55-4A9C-902C-20B9A4E5A2C2}" type="parTrans" cxnId="{A7E32B09-0909-45F7-A86D-EA67953A2ABA}">
      <dgm:prSet/>
      <dgm:spPr/>
      <dgm:t>
        <a:bodyPr/>
        <a:lstStyle/>
        <a:p>
          <a:endParaRPr lang="en-US"/>
        </a:p>
      </dgm:t>
    </dgm:pt>
    <dgm:pt modelId="{913C474B-4E6D-44D4-865F-AFC0276B641D}" type="sibTrans" cxnId="{A7E32B09-0909-45F7-A86D-EA67953A2ABA}">
      <dgm:prSet/>
      <dgm:spPr/>
      <dgm:t>
        <a:bodyPr/>
        <a:lstStyle/>
        <a:p>
          <a:endParaRPr lang="en-US"/>
        </a:p>
      </dgm:t>
    </dgm:pt>
    <dgm:pt modelId="{20BEAFF1-DE1F-4889-BDDB-6F0361455CE6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40834144-272F-4599-A90E-2F19D41D644D}" type="parTrans" cxnId="{5E080D33-F533-42BE-979B-3EC19D2DDCFA}">
      <dgm:prSet/>
      <dgm:spPr/>
      <dgm:t>
        <a:bodyPr/>
        <a:lstStyle/>
        <a:p>
          <a:endParaRPr lang="en-US"/>
        </a:p>
      </dgm:t>
    </dgm:pt>
    <dgm:pt modelId="{C23FE6FF-063F-4899-B8E1-8AC51943A9AC}" type="sibTrans" cxnId="{5E080D33-F533-42BE-979B-3EC19D2DDCFA}">
      <dgm:prSet/>
      <dgm:spPr/>
      <dgm:t>
        <a:bodyPr/>
        <a:lstStyle/>
        <a:p>
          <a:endParaRPr lang="en-US"/>
        </a:p>
      </dgm:t>
    </dgm:pt>
    <dgm:pt modelId="{664DAB39-2B0F-4764-BDCB-B47F16D7042A}">
      <dgm:prSet phldrT="[Text]"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A6B7DD44-0E99-4669-A449-8E67E85738EA}" type="parTrans" cxnId="{D53B8417-835F-44CD-A4EC-91462E492B33}">
      <dgm:prSet/>
      <dgm:spPr/>
      <dgm:t>
        <a:bodyPr/>
        <a:lstStyle/>
        <a:p>
          <a:endParaRPr lang="en-US"/>
        </a:p>
      </dgm:t>
    </dgm:pt>
    <dgm:pt modelId="{0064F5EB-9A89-44D7-84D8-A380C8539831}" type="sibTrans" cxnId="{D53B8417-835F-44CD-A4EC-91462E492B33}">
      <dgm:prSet/>
      <dgm:spPr/>
      <dgm:t>
        <a:bodyPr/>
        <a:lstStyle/>
        <a:p>
          <a:endParaRPr lang="en-US"/>
        </a:p>
      </dgm:t>
    </dgm:pt>
    <dgm:pt modelId="{6B628D7B-1D10-4CDA-A989-7445BF397B79}">
      <dgm:prSet phldrT="[Text]"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2E24FABE-B3DC-4036-8166-A6F98ADFB4AF}" type="parTrans" cxnId="{D83C57F7-97FE-4B8A-8DEC-88D968A875F9}">
      <dgm:prSet/>
      <dgm:spPr/>
      <dgm:t>
        <a:bodyPr/>
        <a:lstStyle/>
        <a:p>
          <a:endParaRPr lang="en-US"/>
        </a:p>
      </dgm:t>
    </dgm:pt>
    <dgm:pt modelId="{0D20969D-0391-43FD-AE50-40A696A31518}" type="sibTrans" cxnId="{D83C57F7-97FE-4B8A-8DEC-88D968A875F9}">
      <dgm:prSet/>
      <dgm:spPr/>
      <dgm:t>
        <a:bodyPr/>
        <a:lstStyle/>
        <a:p>
          <a:endParaRPr lang="en-US"/>
        </a:p>
      </dgm:t>
    </dgm:pt>
    <dgm:pt modelId="{72A3AA07-A11F-4A64-9F13-844C708BCE57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92F25CDD-EF93-474B-AF4F-7C6DF46A52A7}" type="parTrans" cxnId="{F0CF215C-B715-434E-B845-5E684102FD81}">
      <dgm:prSet/>
      <dgm:spPr/>
      <dgm:t>
        <a:bodyPr/>
        <a:lstStyle/>
        <a:p>
          <a:endParaRPr lang="en-US"/>
        </a:p>
      </dgm:t>
    </dgm:pt>
    <dgm:pt modelId="{9B657353-596A-4B99-8770-35500E9C188E}" type="sibTrans" cxnId="{F0CF215C-B715-434E-B845-5E684102FD81}">
      <dgm:prSet/>
      <dgm:spPr/>
      <dgm:t>
        <a:bodyPr/>
        <a:lstStyle/>
        <a:p>
          <a:endParaRPr lang="en-US"/>
        </a:p>
      </dgm:t>
    </dgm:pt>
    <dgm:pt modelId="{197D42EE-1102-4D2E-91B6-7DC585C43451}">
      <dgm:prSet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3BA60BBF-D79B-41BF-BCB6-FCFED9467A16}" type="parTrans" cxnId="{10D3BAEA-0B98-449D-B70E-A9DD91AD37FF}">
      <dgm:prSet/>
      <dgm:spPr/>
      <dgm:t>
        <a:bodyPr/>
        <a:lstStyle/>
        <a:p>
          <a:endParaRPr lang="en-US"/>
        </a:p>
      </dgm:t>
    </dgm:pt>
    <dgm:pt modelId="{F8E710D8-1357-4B0D-9DF3-72EEC5C065C2}" type="sibTrans" cxnId="{10D3BAEA-0B98-449D-B70E-A9DD91AD37FF}">
      <dgm:prSet/>
      <dgm:spPr/>
      <dgm:t>
        <a:bodyPr/>
        <a:lstStyle/>
        <a:p>
          <a:endParaRPr lang="en-US"/>
        </a:p>
      </dgm:t>
    </dgm:pt>
    <dgm:pt modelId="{45C610ED-50EC-4A7C-8CD1-4F7EFF8459BB}">
      <dgm:prSet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18A99433-AB6A-474D-9F84-7CD174C6B27F}" type="parTrans" cxnId="{C23837D5-46D4-41DF-B5D9-18A53FDFA6F5}">
      <dgm:prSet/>
      <dgm:spPr/>
      <dgm:t>
        <a:bodyPr/>
        <a:lstStyle/>
        <a:p>
          <a:endParaRPr lang="en-US"/>
        </a:p>
      </dgm:t>
    </dgm:pt>
    <dgm:pt modelId="{80978BD1-01AC-4E80-8AD1-226F91F036F7}" type="sibTrans" cxnId="{C23837D5-46D4-41DF-B5D9-18A53FDFA6F5}">
      <dgm:prSet/>
      <dgm:spPr/>
      <dgm:t>
        <a:bodyPr/>
        <a:lstStyle/>
        <a:p>
          <a:endParaRPr lang="en-US"/>
        </a:p>
      </dgm:t>
    </dgm:pt>
    <dgm:pt modelId="{062C3BE0-E4E0-4EA8-84EC-19A98AF56BAB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56720DA3-88DD-417C-B3A2-C30AA1F5D3AC}" type="parTrans" cxnId="{B5B30871-AFD5-4E60-9A12-4AF9726EDA04}">
      <dgm:prSet/>
      <dgm:spPr/>
      <dgm:t>
        <a:bodyPr/>
        <a:lstStyle/>
        <a:p>
          <a:endParaRPr lang="en-US"/>
        </a:p>
      </dgm:t>
    </dgm:pt>
    <dgm:pt modelId="{5D75E4BE-BFC3-421E-BB70-C7937B012B42}" type="sibTrans" cxnId="{B5B30871-AFD5-4E60-9A12-4AF9726EDA04}">
      <dgm:prSet/>
      <dgm:spPr/>
      <dgm:t>
        <a:bodyPr/>
        <a:lstStyle/>
        <a:p>
          <a:endParaRPr lang="en-US"/>
        </a:p>
      </dgm:t>
    </dgm:pt>
    <dgm:pt modelId="{6E7AE4D8-9492-45E7-BF4C-C294A6742F3B}">
      <dgm:prSet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B19C5AD4-5292-4AA0-969E-91C3AAEAEC56}" type="parTrans" cxnId="{DBB9AB55-1AE7-4FA9-93C4-38FBACC6DFD1}">
      <dgm:prSet/>
      <dgm:spPr/>
      <dgm:t>
        <a:bodyPr/>
        <a:lstStyle/>
        <a:p>
          <a:endParaRPr lang="en-US"/>
        </a:p>
      </dgm:t>
    </dgm:pt>
    <dgm:pt modelId="{29E23757-027D-438D-B18C-D603334796A2}" type="sibTrans" cxnId="{DBB9AB55-1AE7-4FA9-93C4-38FBACC6DFD1}">
      <dgm:prSet/>
      <dgm:spPr/>
      <dgm:t>
        <a:bodyPr/>
        <a:lstStyle/>
        <a:p>
          <a:endParaRPr lang="en-US"/>
        </a:p>
      </dgm:t>
    </dgm:pt>
    <dgm:pt modelId="{219A5712-3A57-4B3F-A12A-BE8B9A9E76A5}">
      <dgm:prSet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78CB6644-F0BE-4901-9348-28A4D16774E8}" type="parTrans" cxnId="{80105FE8-5F0D-4ED3-BEC2-DA71590E900B}">
      <dgm:prSet/>
      <dgm:spPr/>
      <dgm:t>
        <a:bodyPr/>
        <a:lstStyle/>
        <a:p>
          <a:endParaRPr lang="en-US"/>
        </a:p>
      </dgm:t>
    </dgm:pt>
    <dgm:pt modelId="{4A6F10FB-7CDF-404B-87E5-AB3B672A1A83}" type="sibTrans" cxnId="{80105FE8-5F0D-4ED3-BEC2-DA71590E900B}">
      <dgm:prSet/>
      <dgm:spPr/>
      <dgm:t>
        <a:bodyPr/>
        <a:lstStyle/>
        <a:p>
          <a:endParaRPr lang="en-US"/>
        </a:p>
      </dgm:t>
    </dgm:pt>
    <dgm:pt modelId="{E1B0479B-8273-4CA0-862F-73A96D0A571C}" type="pres">
      <dgm:prSet presAssocID="{256A67B5-D6DA-46E9-9477-4E23D840938B}" presName="Name0" presStyleCnt="0">
        <dgm:presLayoutVars>
          <dgm:dir/>
          <dgm:animLvl val="lvl"/>
          <dgm:resizeHandles val="exact"/>
        </dgm:presLayoutVars>
      </dgm:prSet>
      <dgm:spPr/>
    </dgm:pt>
    <dgm:pt modelId="{394139FA-186A-4CD1-B432-B0CA558693E1}" type="pres">
      <dgm:prSet presAssocID="{6E97012A-B7DB-4493-A8DF-A5645077FD92}" presName="composite" presStyleCnt="0"/>
      <dgm:spPr/>
    </dgm:pt>
    <dgm:pt modelId="{CC54515A-558E-42EA-8877-D4DDD14FAE40}" type="pres">
      <dgm:prSet presAssocID="{6E97012A-B7DB-4493-A8DF-A5645077FD9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88021DB-3BE4-424C-8CB5-3738B1DC9AA0}" type="pres">
      <dgm:prSet presAssocID="{6E97012A-B7DB-4493-A8DF-A5645077FD92}" presName="desTx" presStyleLbl="alignAccFollowNode1" presStyleIdx="0" presStyleCnt="4">
        <dgm:presLayoutVars>
          <dgm:bulletEnabled val="1"/>
        </dgm:presLayoutVars>
      </dgm:prSet>
      <dgm:spPr/>
    </dgm:pt>
    <dgm:pt modelId="{2D7D3147-C055-40C3-9C8A-059C48B734C2}" type="pres">
      <dgm:prSet presAssocID="{58A1A35E-EE1B-4824-A793-CABD1CED36F1}" presName="space" presStyleCnt="0"/>
      <dgm:spPr/>
    </dgm:pt>
    <dgm:pt modelId="{17600419-C3AB-466A-9376-93B3DDAA8C0E}" type="pres">
      <dgm:prSet presAssocID="{C99E1272-FC2F-4797-A52E-95727275BBAB}" presName="composite" presStyleCnt="0"/>
      <dgm:spPr/>
    </dgm:pt>
    <dgm:pt modelId="{01B45DB8-B845-4B67-A8EF-2F4A8417732D}" type="pres">
      <dgm:prSet presAssocID="{C99E1272-FC2F-4797-A52E-95727275BBA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D05594F-C9CA-446C-84AB-24AAAB2FC6B1}" type="pres">
      <dgm:prSet presAssocID="{C99E1272-FC2F-4797-A52E-95727275BBAB}" presName="desTx" presStyleLbl="alignAccFollowNode1" presStyleIdx="1" presStyleCnt="4">
        <dgm:presLayoutVars>
          <dgm:bulletEnabled val="1"/>
        </dgm:presLayoutVars>
      </dgm:prSet>
      <dgm:spPr/>
    </dgm:pt>
    <dgm:pt modelId="{D927EE1C-A7C8-4C5B-B96F-0E4C1D753A5F}" type="pres">
      <dgm:prSet presAssocID="{C8751870-4523-4AB1-AADB-C2D7F35807B4}" presName="space" presStyleCnt="0"/>
      <dgm:spPr/>
    </dgm:pt>
    <dgm:pt modelId="{61B1FBC1-D80D-4217-B2E7-5713941F70BD}" type="pres">
      <dgm:prSet presAssocID="{ADF2B40D-58AA-41C4-9470-767BD0DDF9F6}" presName="composite" presStyleCnt="0"/>
      <dgm:spPr/>
    </dgm:pt>
    <dgm:pt modelId="{7892E50F-72A5-4B9C-AF99-21719FB67C2C}" type="pres">
      <dgm:prSet presAssocID="{ADF2B40D-58AA-41C4-9470-767BD0DDF9F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AB428BA-8211-4428-AF90-8E0AF6F5E915}" type="pres">
      <dgm:prSet presAssocID="{ADF2B40D-58AA-41C4-9470-767BD0DDF9F6}" presName="desTx" presStyleLbl="alignAccFollowNode1" presStyleIdx="2" presStyleCnt="4">
        <dgm:presLayoutVars>
          <dgm:bulletEnabled val="1"/>
        </dgm:presLayoutVars>
      </dgm:prSet>
      <dgm:spPr/>
    </dgm:pt>
    <dgm:pt modelId="{6CF468DE-8C45-4EC5-90AE-F72C507B9DFF}" type="pres">
      <dgm:prSet presAssocID="{378C566D-FDCF-4078-AD66-22CBE889C48C}" presName="space" presStyleCnt="0"/>
      <dgm:spPr/>
    </dgm:pt>
    <dgm:pt modelId="{88883F34-C8B8-4885-B00A-4E08DDA42951}" type="pres">
      <dgm:prSet presAssocID="{E4488197-6230-4FCC-BF84-C23856239724}" presName="composite" presStyleCnt="0"/>
      <dgm:spPr/>
    </dgm:pt>
    <dgm:pt modelId="{85224AF8-2D8E-4B4A-9A61-A278F21CEB36}" type="pres">
      <dgm:prSet presAssocID="{E4488197-6230-4FCC-BF84-C238562397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2496ED4-093F-4EF5-9298-696600D253C7}" type="pres">
      <dgm:prSet presAssocID="{E4488197-6230-4FCC-BF84-C238562397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B89E400-A659-475E-BB34-B032D3EED6E2}" srcId="{256A67B5-D6DA-46E9-9477-4E23D840938B}" destId="{6E97012A-B7DB-4493-A8DF-A5645077FD92}" srcOrd="0" destOrd="0" parTransId="{B7F8EF7D-8E0E-48D4-8CFB-50C334194C2E}" sibTransId="{58A1A35E-EE1B-4824-A793-CABD1CED36F1}"/>
    <dgm:cxn modelId="{CAF29801-E216-4A49-8218-4F499D6B45CE}" srcId="{256A67B5-D6DA-46E9-9477-4E23D840938B}" destId="{ADF2B40D-58AA-41C4-9470-767BD0DDF9F6}" srcOrd="2" destOrd="0" parTransId="{A086D4F7-5D88-4B92-B032-15A25C2D910F}" sibTransId="{378C566D-FDCF-4078-AD66-22CBE889C48C}"/>
    <dgm:cxn modelId="{695CDF06-7AFE-4D9A-88E4-5C58C02E0B06}" type="presOf" srcId="{6B628D7B-1D10-4CDA-A989-7445BF397B79}" destId="{5D05594F-C9CA-446C-84AB-24AAAB2FC6B1}" srcOrd="0" destOrd="5" presId="urn:microsoft.com/office/officeart/2005/8/layout/hList1"/>
    <dgm:cxn modelId="{A7E32B09-0909-45F7-A86D-EA67953A2ABA}" srcId="{6E97012A-B7DB-4493-A8DF-A5645077FD92}" destId="{F5DC3D1D-108D-441C-99F6-89B313A60337}" srcOrd="6" destOrd="0" parTransId="{2474E5AE-EF55-4A9C-902C-20B9A4E5A2C2}" sibTransId="{913C474B-4E6D-44D4-865F-AFC0276B641D}"/>
    <dgm:cxn modelId="{35EB6E09-C5E5-4486-9857-0F35F00BDE28}" srcId="{ADF2B40D-58AA-41C4-9470-767BD0DDF9F6}" destId="{ECEBDE07-B782-4651-9963-06BE5BCC2023}" srcOrd="2" destOrd="0" parTransId="{E6462700-CEAB-4E0A-BE5A-6E74A567C3E6}" sibTransId="{EE3A8BBB-8B61-4AA2-B6F0-A7721CDB9F7E}"/>
    <dgm:cxn modelId="{838B410A-F6E1-407C-98AA-C2596E3E3D60}" srcId="{6E97012A-B7DB-4493-A8DF-A5645077FD92}" destId="{C1923AB6-D578-4705-9FBD-F0174728C2A9}" srcOrd="4" destOrd="0" parTransId="{E8A92D98-DD26-441A-9505-0EF2C24E7348}" sibTransId="{028570A8-EBDD-42F0-9C88-954B82F67FAB}"/>
    <dgm:cxn modelId="{D53B8417-835F-44CD-A4EC-91462E492B33}" srcId="{C99E1272-FC2F-4797-A52E-95727275BBAB}" destId="{664DAB39-2B0F-4764-BDCB-B47F16D7042A}" srcOrd="4" destOrd="0" parTransId="{A6B7DD44-0E99-4669-A449-8E67E85738EA}" sibTransId="{0064F5EB-9A89-44D7-84D8-A380C8539831}"/>
    <dgm:cxn modelId="{5E080D33-F533-42BE-979B-3EC19D2DDCFA}" srcId="{C99E1272-FC2F-4797-A52E-95727275BBAB}" destId="{20BEAFF1-DE1F-4889-BDDB-6F0361455CE6}" srcOrd="3" destOrd="0" parTransId="{40834144-272F-4599-A90E-2F19D41D644D}" sibTransId="{C23FE6FF-063F-4899-B8E1-8AC51943A9AC}"/>
    <dgm:cxn modelId="{63331735-5A2C-4F4E-A2D1-E15D587036B9}" type="presOf" srcId="{BA1EC5AD-BED6-4A93-B9B7-61B5338EAEC2}" destId="{588021DB-3BE4-424C-8CB5-3738B1DC9AA0}" srcOrd="0" destOrd="3" presId="urn:microsoft.com/office/officeart/2005/8/layout/hList1"/>
    <dgm:cxn modelId="{CE967B35-C6BF-4E74-8057-3E00321A2CD3}" type="presOf" srcId="{256A67B5-D6DA-46E9-9477-4E23D840938B}" destId="{E1B0479B-8273-4CA0-862F-73A96D0A571C}" srcOrd="0" destOrd="0" presId="urn:microsoft.com/office/officeart/2005/8/layout/hList1"/>
    <dgm:cxn modelId="{FD4E0137-427A-4992-87E4-3746EDE18591}" type="presOf" srcId="{64C33709-9D24-40FE-B3C1-BB588D39CA9E}" destId="{9AB428BA-8211-4428-AF90-8E0AF6F5E915}" srcOrd="0" destOrd="1" presId="urn:microsoft.com/office/officeart/2005/8/layout/hList1"/>
    <dgm:cxn modelId="{ACD4BA3A-302B-46C0-B257-1F2FB7E440FE}" type="presOf" srcId="{ECEBDE07-B782-4651-9963-06BE5BCC2023}" destId="{9AB428BA-8211-4428-AF90-8E0AF6F5E915}" srcOrd="0" destOrd="2" presId="urn:microsoft.com/office/officeart/2005/8/layout/hList1"/>
    <dgm:cxn modelId="{25EDBC3B-F8C9-46E2-8C7F-3EB7E847C2F2}" type="presOf" srcId="{72A3AA07-A11F-4A64-9F13-844C708BCE57}" destId="{9AB428BA-8211-4428-AF90-8E0AF6F5E915}" srcOrd="0" destOrd="4" presId="urn:microsoft.com/office/officeart/2005/8/layout/hList1"/>
    <dgm:cxn modelId="{5EFB483E-2DA2-421F-A357-F5BE55E7E689}" srcId="{6E97012A-B7DB-4493-A8DF-A5645077FD92}" destId="{FDF818A0-508A-4A1F-B93F-9A2CA5A5F20A}" srcOrd="2" destOrd="0" parTransId="{857A6651-5117-40B0-AA6D-29F38A567982}" sibTransId="{DDCEB57D-09E7-463E-A98D-6200F707D253}"/>
    <dgm:cxn modelId="{69F9535B-59B8-4BEB-B938-8ECD03E30658}" type="presOf" srcId="{197D42EE-1102-4D2E-91B6-7DC585C43451}" destId="{9AB428BA-8211-4428-AF90-8E0AF6F5E915}" srcOrd="0" destOrd="5" presId="urn:microsoft.com/office/officeart/2005/8/layout/hList1"/>
    <dgm:cxn modelId="{F0CF215C-B715-434E-B845-5E684102FD81}" srcId="{ADF2B40D-58AA-41C4-9470-767BD0DDF9F6}" destId="{72A3AA07-A11F-4A64-9F13-844C708BCE57}" srcOrd="4" destOrd="0" parTransId="{92F25CDD-EF93-474B-AF4F-7C6DF46A52A7}" sibTransId="{9B657353-596A-4B99-8770-35500E9C188E}"/>
    <dgm:cxn modelId="{A02CF65E-E237-4743-B841-A47DBC8DF3C6}" srcId="{C99E1272-FC2F-4797-A52E-95727275BBAB}" destId="{BF03A644-72FD-4000-B608-35C6F2AC6D70}" srcOrd="0" destOrd="0" parTransId="{2D8B4075-B727-4D86-A560-4B834D1CB1EB}" sibTransId="{B8203033-412C-4260-990F-2270C681C327}"/>
    <dgm:cxn modelId="{B101FE65-E3A0-4272-9346-80E2F44B4097}" srcId="{E4488197-6230-4FCC-BF84-C23856239724}" destId="{12667B22-B65E-4B23-BD51-9BE1429D0187}" srcOrd="0" destOrd="0" parTransId="{8C090F15-EB57-43C5-83FE-BFFA4554FFF6}" sibTransId="{F4E8D0F3-4DA3-4DB5-994B-E3AC28B5C41B}"/>
    <dgm:cxn modelId="{CC96164B-3D16-4F2C-9BED-8CD7D6598D94}" type="presOf" srcId="{ACC0D2D2-11B4-4477-A48D-03C80842E6C0}" destId="{22496ED4-093F-4EF5-9298-696600D253C7}" srcOrd="0" destOrd="1" presId="urn:microsoft.com/office/officeart/2005/8/layout/hList1"/>
    <dgm:cxn modelId="{B5B30871-AFD5-4E60-9A12-4AF9726EDA04}" srcId="{E4488197-6230-4FCC-BF84-C23856239724}" destId="{062C3BE0-E4E0-4EA8-84EC-19A98AF56BAB}" srcOrd="2" destOrd="0" parTransId="{56720DA3-88DD-417C-B3A2-C30AA1F5D3AC}" sibTransId="{5D75E4BE-BFC3-421E-BB70-C7937B012B42}"/>
    <dgm:cxn modelId="{E029DE51-4097-4B9E-B6AE-94CB6D9A9A0E}" type="presOf" srcId="{C99E1272-FC2F-4797-A52E-95727275BBAB}" destId="{01B45DB8-B845-4B67-A8EF-2F4A8417732D}" srcOrd="0" destOrd="0" presId="urn:microsoft.com/office/officeart/2005/8/layout/hList1"/>
    <dgm:cxn modelId="{B12C1752-3763-43B5-A8D9-49AE963ECB6C}" type="presOf" srcId="{BF03A644-72FD-4000-B608-35C6F2AC6D70}" destId="{5D05594F-C9CA-446C-84AB-24AAAB2FC6B1}" srcOrd="0" destOrd="0" presId="urn:microsoft.com/office/officeart/2005/8/layout/hList1"/>
    <dgm:cxn modelId="{A8FAEB52-68A1-4240-8690-FDD4489B49CE}" srcId="{ADF2B40D-58AA-41C4-9470-767BD0DDF9F6}" destId="{291C0046-EB92-4EDA-B76A-F5D09679DB09}" srcOrd="3" destOrd="0" parTransId="{A55E4C67-9D92-4F06-A820-F4ED63706A08}" sibTransId="{AA01ED07-2D0B-4074-8BF1-1B2B19F984B8}"/>
    <dgm:cxn modelId="{82048653-63AE-42BA-8C89-4C6FF2EDE8FB}" type="presOf" srcId="{C8F28634-86C2-41AA-9BE1-506B3B7E9EFD}" destId="{5D05594F-C9CA-446C-84AB-24AAAB2FC6B1}" srcOrd="0" destOrd="2" presId="urn:microsoft.com/office/officeart/2005/8/layout/hList1"/>
    <dgm:cxn modelId="{20CCEF74-C6A3-428D-B354-EDF5B0244E61}" srcId="{6E97012A-B7DB-4493-A8DF-A5645077FD92}" destId="{41EE42EE-3760-4536-9C37-29AB96DAC306}" srcOrd="0" destOrd="0" parTransId="{9CD36448-BF7F-43D2-A846-824992D8082E}" sibTransId="{5CCB7C21-2A13-46A1-98C8-9FE61DA904E6}"/>
    <dgm:cxn modelId="{DBB9AB55-1AE7-4FA9-93C4-38FBACC6DFD1}" srcId="{E4488197-6230-4FCC-BF84-C23856239724}" destId="{6E7AE4D8-9492-45E7-BF4C-C294A6742F3B}" srcOrd="3" destOrd="0" parTransId="{B19C5AD4-5292-4AA0-969E-91C3AAEAEC56}" sibTransId="{29E23757-027D-438D-B18C-D603334796A2}"/>
    <dgm:cxn modelId="{BE3FE377-8E66-4626-9C8D-A63659DD85E8}" srcId="{6E97012A-B7DB-4493-A8DF-A5645077FD92}" destId="{C50E2D16-34F4-41A6-B103-92C4D8499724}" srcOrd="5" destOrd="0" parTransId="{49825742-1F33-4C57-B3FB-4723E6A1E449}" sibTransId="{005010DE-CE5F-45CB-88D1-5B579E1F2459}"/>
    <dgm:cxn modelId="{B31B8A59-B5B8-4D25-BBBF-07D9D71E5770}" srcId="{ADF2B40D-58AA-41C4-9470-767BD0DDF9F6}" destId="{64C33709-9D24-40FE-B3C1-BB588D39CA9E}" srcOrd="1" destOrd="0" parTransId="{F44174B8-1B85-461B-8DE2-672ED3CD7055}" sibTransId="{EDE4F55E-E253-4D2E-B918-BCD5B2897220}"/>
    <dgm:cxn modelId="{6D0BA47A-C6EF-4F3C-9534-2EBA0F176501}" type="presOf" srcId="{E4488197-6230-4FCC-BF84-C23856239724}" destId="{85224AF8-2D8E-4B4A-9A61-A278F21CEB36}" srcOrd="0" destOrd="0" presId="urn:microsoft.com/office/officeart/2005/8/layout/hList1"/>
    <dgm:cxn modelId="{9F744C7B-1CE8-45BD-A55D-3C8324CB32A5}" type="presOf" srcId="{C1923AB6-D578-4705-9FBD-F0174728C2A9}" destId="{588021DB-3BE4-424C-8CB5-3738B1DC9AA0}" srcOrd="0" destOrd="4" presId="urn:microsoft.com/office/officeart/2005/8/layout/hList1"/>
    <dgm:cxn modelId="{FCCEDA83-078C-4843-A230-90CD5A725150}" type="presOf" srcId="{C50E2D16-34F4-41A6-B103-92C4D8499724}" destId="{588021DB-3BE4-424C-8CB5-3738B1DC9AA0}" srcOrd="0" destOrd="5" presId="urn:microsoft.com/office/officeart/2005/8/layout/hList1"/>
    <dgm:cxn modelId="{2C29F18A-C273-4F55-B6A0-F310EF6DF2A4}" type="presOf" srcId="{A5C36018-A39E-43F0-9A4B-0C51CE2831BC}" destId="{9AB428BA-8211-4428-AF90-8E0AF6F5E915}" srcOrd="0" destOrd="0" presId="urn:microsoft.com/office/officeart/2005/8/layout/hList1"/>
    <dgm:cxn modelId="{0365578F-3D89-4446-97F5-44A42B1B884C}" type="presOf" srcId="{F5DC3D1D-108D-441C-99F6-89B313A60337}" destId="{588021DB-3BE4-424C-8CB5-3738B1DC9AA0}" srcOrd="0" destOrd="6" presId="urn:microsoft.com/office/officeart/2005/8/layout/hList1"/>
    <dgm:cxn modelId="{C8B1A98F-99CE-4C40-A8D7-D0CE06B23818}" srcId="{6E97012A-B7DB-4493-A8DF-A5645077FD92}" destId="{BA1EC5AD-BED6-4A93-B9B7-61B5338EAEC2}" srcOrd="3" destOrd="0" parTransId="{738F0C1C-BD0A-4159-B161-1BE765501366}" sibTransId="{A1944938-3358-45B1-9CBE-3CF3F7540FC8}"/>
    <dgm:cxn modelId="{60EA7E9B-404D-429E-ADEC-6A29AFD1AD9F}" srcId="{6E97012A-B7DB-4493-A8DF-A5645077FD92}" destId="{899A808F-BF17-412A-A6D5-2E48C67F3F2E}" srcOrd="1" destOrd="0" parTransId="{1ACAD678-F086-464F-9E22-164E4605DE8E}" sibTransId="{A528EC9A-E430-4E76-A11C-899FF382674C}"/>
    <dgm:cxn modelId="{12F1A1A0-34BA-403A-94C3-38478BD82267}" type="presOf" srcId="{062C3BE0-E4E0-4EA8-84EC-19A98AF56BAB}" destId="{22496ED4-093F-4EF5-9298-696600D253C7}" srcOrd="0" destOrd="2" presId="urn:microsoft.com/office/officeart/2005/8/layout/hList1"/>
    <dgm:cxn modelId="{396C64A3-9D1D-4967-9162-DF2B3930B8AF}" srcId="{ADF2B40D-58AA-41C4-9470-767BD0DDF9F6}" destId="{A5C36018-A39E-43F0-9A4B-0C51CE2831BC}" srcOrd="0" destOrd="0" parTransId="{F681148F-3708-43AB-881E-F9970A614479}" sibTransId="{9EA5276E-513F-466D-B3ED-6ACDA59EB38C}"/>
    <dgm:cxn modelId="{FBB5DAA4-A58D-4817-B1D3-2DA1A4DBF29D}" srcId="{256A67B5-D6DA-46E9-9477-4E23D840938B}" destId="{C99E1272-FC2F-4797-A52E-95727275BBAB}" srcOrd="1" destOrd="0" parTransId="{E132EF53-9B67-4434-9AD8-2AC8023BA9D6}" sibTransId="{C8751870-4523-4AB1-AADB-C2D7F35807B4}"/>
    <dgm:cxn modelId="{686C28AF-D946-43EB-86CE-F35F12A1A9A8}" type="presOf" srcId="{6E7AE4D8-9492-45E7-BF4C-C294A6742F3B}" destId="{22496ED4-093F-4EF5-9298-696600D253C7}" srcOrd="0" destOrd="3" presId="urn:microsoft.com/office/officeart/2005/8/layout/hList1"/>
    <dgm:cxn modelId="{2596B0B2-A2EE-45FE-99BC-901957CA800C}" srcId="{C99E1272-FC2F-4797-A52E-95727275BBAB}" destId="{C8F28634-86C2-41AA-9BE1-506B3B7E9EFD}" srcOrd="2" destOrd="0" parTransId="{7CE98FC2-4F54-4CC6-8B0B-AD2FFE05BB2E}" sibTransId="{FF6F6FD8-7FEA-45F0-B060-3B648E237B72}"/>
    <dgm:cxn modelId="{F7CF9FB5-8919-4EBB-B93A-9AE0F423083D}" type="presOf" srcId="{45C610ED-50EC-4A7C-8CD1-4F7EFF8459BB}" destId="{9AB428BA-8211-4428-AF90-8E0AF6F5E915}" srcOrd="0" destOrd="6" presId="urn:microsoft.com/office/officeart/2005/8/layout/hList1"/>
    <dgm:cxn modelId="{890647BD-D7AE-45E0-850A-64806D0B63D1}" type="presOf" srcId="{219A5712-3A57-4B3F-A12A-BE8B9A9E76A5}" destId="{22496ED4-093F-4EF5-9298-696600D253C7}" srcOrd="0" destOrd="4" presId="urn:microsoft.com/office/officeart/2005/8/layout/hList1"/>
    <dgm:cxn modelId="{8C74A6BD-50C5-46A6-8E8A-E34720B85A10}" srcId="{256A67B5-D6DA-46E9-9477-4E23D840938B}" destId="{E4488197-6230-4FCC-BF84-C23856239724}" srcOrd="3" destOrd="0" parTransId="{B5C34363-D3D7-4F0A-A712-B5079D5CBA4E}" sibTransId="{1B291072-84CF-457B-9443-23F9F45B10C1}"/>
    <dgm:cxn modelId="{AAAC28C7-2766-4DB9-8668-7490F8BECE4A}" srcId="{E4488197-6230-4FCC-BF84-C23856239724}" destId="{ACC0D2D2-11B4-4477-A48D-03C80842E6C0}" srcOrd="1" destOrd="0" parTransId="{E810FEBC-DBCC-4D5D-81EB-6A197261DADB}" sibTransId="{19CD1551-BF36-4C82-B9F6-86FF30F0B2BF}"/>
    <dgm:cxn modelId="{631C55C8-8825-449F-B3F5-7D10A68BECDF}" type="presOf" srcId="{899A808F-BF17-412A-A6D5-2E48C67F3F2E}" destId="{588021DB-3BE4-424C-8CB5-3738B1DC9AA0}" srcOrd="0" destOrd="1" presId="urn:microsoft.com/office/officeart/2005/8/layout/hList1"/>
    <dgm:cxn modelId="{478E10D1-4B91-469E-80FD-8F38862CA9C9}" srcId="{C99E1272-FC2F-4797-A52E-95727275BBAB}" destId="{C766458B-813C-44F5-825E-54163B14F09A}" srcOrd="1" destOrd="0" parTransId="{DCB69546-7D75-405A-9450-3F8B05839BB6}" sibTransId="{3FC72864-B606-4775-8F0B-03A6D4F65EC6}"/>
    <dgm:cxn modelId="{D98048D3-55FA-4411-BC00-0745A1CF58B2}" type="presOf" srcId="{12667B22-B65E-4B23-BD51-9BE1429D0187}" destId="{22496ED4-093F-4EF5-9298-696600D253C7}" srcOrd="0" destOrd="0" presId="urn:microsoft.com/office/officeart/2005/8/layout/hList1"/>
    <dgm:cxn modelId="{C23837D5-46D4-41DF-B5D9-18A53FDFA6F5}" srcId="{ADF2B40D-58AA-41C4-9470-767BD0DDF9F6}" destId="{45C610ED-50EC-4A7C-8CD1-4F7EFF8459BB}" srcOrd="6" destOrd="0" parTransId="{18A99433-AB6A-474D-9F84-7CD174C6B27F}" sibTransId="{80978BD1-01AC-4E80-8AD1-226F91F036F7}"/>
    <dgm:cxn modelId="{107213D7-D20E-411B-B6D0-1F10625D56C6}" type="presOf" srcId="{20BEAFF1-DE1F-4889-BDDB-6F0361455CE6}" destId="{5D05594F-C9CA-446C-84AB-24AAAB2FC6B1}" srcOrd="0" destOrd="3" presId="urn:microsoft.com/office/officeart/2005/8/layout/hList1"/>
    <dgm:cxn modelId="{98BFBBD8-564D-4C33-B486-2799917102EB}" type="presOf" srcId="{6E97012A-B7DB-4493-A8DF-A5645077FD92}" destId="{CC54515A-558E-42EA-8877-D4DDD14FAE40}" srcOrd="0" destOrd="0" presId="urn:microsoft.com/office/officeart/2005/8/layout/hList1"/>
    <dgm:cxn modelId="{297E4AE6-D12E-4A2C-A427-34AEE358588F}" type="presOf" srcId="{41EE42EE-3760-4536-9C37-29AB96DAC306}" destId="{588021DB-3BE4-424C-8CB5-3738B1DC9AA0}" srcOrd="0" destOrd="0" presId="urn:microsoft.com/office/officeart/2005/8/layout/hList1"/>
    <dgm:cxn modelId="{80105FE8-5F0D-4ED3-BEC2-DA71590E900B}" srcId="{E4488197-6230-4FCC-BF84-C23856239724}" destId="{219A5712-3A57-4B3F-A12A-BE8B9A9E76A5}" srcOrd="4" destOrd="0" parTransId="{78CB6644-F0BE-4901-9348-28A4D16774E8}" sibTransId="{4A6F10FB-7CDF-404B-87E5-AB3B672A1A83}"/>
    <dgm:cxn modelId="{10D3BAEA-0B98-449D-B70E-A9DD91AD37FF}" srcId="{ADF2B40D-58AA-41C4-9470-767BD0DDF9F6}" destId="{197D42EE-1102-4D2E-91B6-7DC585C43451}" srcOrd="5" destOrd="0" parTransId="{3BA60BBF-D79B-41BF-BCB6-FCFED9467A16}" sibTransId="{F8E710D8-1357-4B0D-9DF3-72EEC5C065C2}"/>
    <dgm:cxn modelId="{CCE6F2EB-85EA-4A41-BA68-183A0011D7E0}" type="presOf" srcId="{C766458B-813C-44F5-825E-54163B14F09A}" destId="{5D05594F-C9CA-446C-84AB-24AAAB2FC6B1}" srcOrd="0" destOrd="1" presId="urn:microsoft.com/office/officeart/2005/8/layout/hList1"/>
    <dgm:cxn modelId="{0144B2EE-67AC-4D5A-9851-48666B3D772E}" type="presOf" srcId="{FDF818A0-508A-4A1F-B93F-9A2CA5A5F20A}" destId="{588021DB-3BE4-424C-8CB5-3738B1DC9AA0}" srcOrd="0" destOrd="2" presId="urn:microsoft.com/office/officeart/2005/8/layout/hList1"/>
    <dgm:cxn modelId="{4E7B1BF1-FF7A-4139-BB8E-54D93461933C}" type="presOf" srcId="{291C0046-EB92-4EDA-B76A-F5D09679DB09}" destId="{9AB428BA-8211-4428-AF90-8E0AF6F5E915}" srcOrd="0" destOrd="3" presId="urn:microsoft.com/office/officeart/2005/8/layout/hList1"/>
    <dgm:cxn modelId="{A8CA00F3-50AF-40F5-AB5E-D7F6C58F49F9}" type="presOf" srcId="{ADF2B40D-58AA-41C4-9470-767BD0DDF9F6}" destId="{7892E50F-72A5-4B9C-AF99-21719FB67C2C}" srcOrd="0" destOrd="0" presId="urn:microsoft.com/office/officeart/2005/8/layout/hList1"/>
    <dgm:cxn modelId="{38C9B6F3-405A-4D93-8D47-C9DD12D26E7B}" type="presOf" srcId="{664DAB39-2B0F-4764-BDCB-B47F16D7042A}" destId="{5D05594F-C9CA-446C-84AB-24AAAB2FC6B1}" srcOrd="0" destOrd="4" presId="urn:microsoft.com/office/officeart/2005/8/layout/hList1"/>
    <dgm:cxn modelId="{D83C57F7-97FE-4B8A-8DEC-88D968A875F9}" srcId="{C99E1272-FC2F-4797-A52E-95727275BBAB}" destId="{6B628D7B-1D10-4CDA-A989-7445BF397B79}" srcOrd="5" destOrd="0" parTransId="{2E24FABE-B3DC-4036-8166-A6F98ADFB4AF}" sibTransId="{0D20969D-0391-43FD-AE50-40A696A31518}"/>
    <dgm:cxn modelId="{A7D5582A-A30B-4868-A277-AC8AF328CB70}" type="presParOf" srcId="{E1B0479B-8273-4CA0-862F-73A96D0A571C}" destId="{394139FA-186A-4CD1-B432-B0CA558693E1}" srcOrd="0" destOrd="0" presId="urn:microsoft.com/office/officeart/2005/8/layout/hList1"/>
    <dgm:cxn modelId="{E931B61B-30BB-4D78-A560-B74FEED12F9A}" type="presParOf" srcId="{394139FA-186A-4CD1-B432-B0CA558693E1}" destId="{CC54515A-558E-42EA-8877-D4DDD14FAE40}" srcOrd="0" destOrd="0" presId="urn:microsoft.com/office/officeart/2005/8/layout/hList1"/>
    <dgm:cxn modelId="{3FA44DF2-32D4-467E-9B90-DE097B3D1A6F}" type="presParOf" srcId="{394139FA-186A-4CD1-B432-B0CA558693E1}" destId="{588021DB-3BE4-424C-8CB5-3738B1DC9AA0}" srcOrd="1" destOrd="0" presId="urn:microsoft.com/office/officeart/2005/8/layout/hList1"/>
    <dgm:cxn modelId="{913AD07A-1B17-4A47-A833-E2EC0498011D}" type="presParOf" srcId="{E1B0479B-8273-4CA0-862F-73A96D0A571C}" destId="{2D7D3147-C055-40C3-9C8A-059C48B734C2}" srcOrd="1" destOrd="0" presId="urn:microsoft.com/office/officeart/2005/8/layout/hList1"/>
    <dgm:cxn modelId="{982598BC-3A00-4A3E-A4E9-F42AA297577E}" type="presParOf" srcId="{E1B0479B-8273-4CA0-862F-73A96D0A571C}" destId="{17600419-C3AB-466A-9376-93B3DDAA8C0E}" srcOrd="2" destOrd="0" presId="urn:microsoft.com/office/officeart/2005/8/layout/hList1"/>
    <dgm:cxn modelId="{205870E4-D63F-4744-99C2-BCDA869AF4F5}" type="presParOf" srcId="{17600419-C3AB-466A-9376-93B3DDAA8C0E}" destId="{01B45DB8-B845-4B67-A8EF-2F4A8417732D}" srcOrd="0" destOrd="0" presId="urn:microsoft.com/office/officeart/2005/8/layout/hList1"/>
    <dgm:cxn modelId="{7EC20D1E-FD9E-43EE-AF63-DFE4B4DC80F8}" type="presParOf" srcId="{17600419-C3AB-466A-9376-93B3DDAA8C0E}" destId="{5D05594F-C9CA-446C-84AB-24AAAB2FC6B1}" srcOrd="1" destOrd="0" presId="urn:microsoft.com/office/officeart/2005/8/layout/hList1"/>
    <dgm:cxn modelId="{41241856-4E9B-40EF-BAB3-C81178ECC9E5}" type="presParOf" srcId="{E1B0479B-8273-4CA0-862F-73A96D0A571C}" destId="{D927EE1C-A7C8-4C5B-B96F-0E4C1D753A5F}" srcOrd="3" destOrd="0" presId="urn:microsoft.com/office/officeart/2005/8/layout/hList1"/>
    <dgm:cxn modelId="{BA1A83A4-2750-474F-9CC7-FD760CFEA9DA}" type="presParOf" srcId="{E1B0479B-8273-4CA0-862F-73A96D0A571C}" destId="{61B1FBC1-D80D-4217-B2E7-5713941F70BD}" srcOrd="4" destOrd="0" presId="urn:microsoft.com/office/officeart/2005/8/layout/hList1"/>
    <dgm:cxn modelId="{3D540248-D678-4168-AEEF-FE87B8F2CCB2}" type="presParOf" srcId="{61B1FBC1-D80D-4217-B2E7-5713941F70BD}" destId="{7892E50F-72A5-4B9C-AF99-21719FB67C2C}" srcOrd="0" destOrd="0" presId="urn:microsoft.com/office/officeart/2005/8/layout/hList1"/>
    <dgm:cxn modelId="{3E22CF2F-C5BA-42D6-9A1B-A0961DDC75DC}" type="presParOf" srcId="{61B1FBC1-D80D-4217-B2E7-5713941F70BD}" destId="{9AB428BA-8211-4428-AF90-8E0AF6F5E915}" srcOrd="1" destOrd="0" presId="urn:microsoft.com/office/officeart/2005/8/layout/hList1"/>
    <dgm:cxn modelId="{46715E50-10C4-4C68-953F-DB9F3DE495FC}" type="presParOf" srcId="{E1B0479B-8273-4CA0-862F-73A96D0A571C}" destId="{6CF468DE-8C45-4EC5-90AE-F72C507B9DFF}" srcOrd="5" destOrd="0" presId="urn:microsoft.com/office/officeart/2005/8/layout/hList1"/>
    <dgm:cxn modelId="{0BA3E33B-8D6F-4C72-A75E-B85B14A0E988}" type="presParOf" srcId="{E1B0479B-8273-4CA0-862F-73A96D0A571C}" destId="{88883F34-C8B8-4885-B00A-4E08DDA42951}" srcOrd="6" destOrd="0" presId="urn:microsoft.com/office/officeart/2005/8/layout/hList1"/>
    <dgm:cxn modelId="{AE1797E4-83FC-4D0E-986C-B203C26F5707}" type="presParOf" srcId="{88883F34-C8B8-4885-B00A-4E08DDA42951}" destId="{85224AF8-2D8E-4B4A-9A61-A278F21CEB36}" srcOrd="0" destOrd="0" presId="urn:microsoft.com/office/officeart/2005/8/layout/hList1"/>
    <dgm:cxn modelId="{D49225BA-033B-4FD6-987F-2A2B65EF257A}" type="presParOf" srcId="{88883F34-C8B8-4885-B00A-4E08DDA42951}" destId="{22496ED4-093F-4EF5-9298-696600D253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6A67B5-D6DA-46E9-9477-4E23D84093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97012A-B7DB-4493-A8DF-A5645077FD92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B7F8EF7D-8E0E-48D4-8CFB-50C334194C2E}" type="parTrans" cxnId="{0B89E400-A659-475E-BB34-B032D3EED6E2}">
      <dgm:prSet/>
      <dgm:spPr/>
      <dgm:t>
        <a:bodyPr/>
        <a:lstStyle/>
        <a:p>
          <a:endParaRPr lang="en-US"/>
        </a:p>
      </dgm:t>
    </dgm:pt>
    <dgm:pt modelId="{58A1A35E-EE1B-4824-A793-CABD1CED36F1}" type="sibTrans" cxnId="{0B89E400-A659-475E-BB34-B032D3EED6E2}">
      <dgm:prSet/>
      <dgm:spPr/>
      <dgm:t>
        <a:bodyPr/>
        <a:lstStyle/>
        <a:p>
          <a:endParaRPr lang="en-US"/>
        </a:p>
      </dgm:t>
    </dgm:pt>
    <dgm:pt modelId="{41EE42EE-3760-4536-9C37-29AB96DAC306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9CD36448-BF7F-43D2-A846-824992D8082E}" type="parTrans" cxnId="{20CCEF74-C6A3-428D-B354-EDF5B0244E61}">
      <dgm:prSet/>
      <dgm:spPr/>
      <dgm:t>
        <a:bodyPr/>
        <a:lstStyle/>
        <a:p>
          <a:endParaRPr lang="en-US"/>
        </a:p>
      </dgm:t>
    </dgm:pt>
    <dgm:pt modelId="{5CCB7C21-2A13-46A1-98C8-9FE61DA904E6}" type="sibTrans" cxnId="{20CCEF74-C6A3-428D-B354-EDF5B0244E61}">
      <dgm:prSet/>
      <dgm:spPr/>
      <dgm:t>
        <a:bodyPr/>
        <a:lstStyle/>
        <a:p>
          <a:endParaRPr lang="en-US"/>
        </a:p>
      </dgm:t>
    </dgm:pt>
    <dgm:pt modelId="{C99E1272-FC2F-4797-A52E-95727275BBAB}">
      <dgm:prSet phldrT="[Text]"/>
      <dgm:spPr/>
      <dgm:t>
        <a:bodyPr/>
        <a:lstStyle/>
        <a:p>
          <a:r>
            <a:rPr lang="en-US" dirty="0"/>
            <a:t>Product</a:t>
          </a:r>
        </a:p>
      </dgm:t>
    </dgm:pt>
    <dgm:pt modelId="{E132EF53-9B67-4434-9AD8-2AC8023BA9D6}" type="parTrans" cxnId="{FBB5DAA4-A58D-4817-B1D3-2DA1A4DBF29D}">
      <dgm:prSet/>
      <dgm:spPr/>
      <dgm:t>
        <a:bodyPr/>
        <a:lstStyle/>
        <a:p>
          <a:endParaRPr lang="en-US"/>
        </a:p>
      </dgm:t>
    </dgm:pt>
    <dgm:pt modelId="{C8751870-4523-4AB1-AADB-C2D7F35807B4}" type="sibTrans" cxnId="{FBB5DAA4-A58D-4817-B1D3-2DA1A4DBF29D}">
      <dgm:prSet/>
      <dgm:spPr/>
      <dgm:t>
        <a:bodyPr/>
        <a:lstStyle/>
        <a:p>
          <a:endParaRPr lang="en-US"/>
        </a:p>
      </dgm:t>
    </dgm:pt>
    <dgm:pt modelId="{BF03A644-72FD-4000-B608-35C6F2AC6D70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2D8B4075-B727-4D86-A560-4B834D1CB1EB}" type="parTrans" cxnId="{A02CF65E-E237-4743-B841-A47DBC8DF3C6}">
      <dgm:prSet/>
      <dgm:spPr/>
      <dgm:t>
        <a:bodyPr/>
        <a:lstStyle/>
        <a:p>
          <a:endParaRPr lang="en-US"/>
        </a:p>
      </dgm:t>
    </dgm:pt>
    <dgm:pt modelId="{B8203033-412C-4260-990F-2270C681C327}" type="sibTrans" cxnId="{A02CF65E-E237-4743-B841-A47DBC8DF3C6}">
      <dgm:prSet/>
      <dgm:spPr/>
      <dgm:t>
        <a:bodyPr/>
        <a:lstStyle/>
        <a:p>
          <a:endParaRPr lang="en-US"/>
        </a:p>
      </dgm:t>
    </dgm:pt>
    <dgm:pt modelId="{C8F28634-86C2-41AA-9BE1-506B3B7E9EFD}">
      <dgm:prSet phldrT="[Text]" custT="1"/>
      <dgm:spPr/>
      <dgm:t>
        <a:bodyPr/>
        <a:lstStyle/>
        <a:p>
          <a:r>
            <a:rPr lang="en-US" sz="1800" dirty="0"/>
            <a:t>Price</a:t>
          </a:r>
        </a:p>
      </dgm:t>
    </dgm:pt>
    <dgm:pt modelId="{7CE98FC2-4F54-4CC6-8B0B-AD2FFE05BB2E}" type="parTrans" cxnId="{2596B0B2-A2EE-45FE-99BC-901957CA800C}">
      <dgm:prSet/>
      <dgm:spPr/>
      <dgm:t>
        <a:bodyPr/>
        <a:lstStyle/>
        <a:p>
          <a:endParaRPr lang="en-US"/>
        </a:p>
      </dgm:t>
    </dgm:pt>
    <dgm:pt modelId="{FF6F6FD8-7FEA-45F0-B060-3B648E237B72}" type="sibTrans" cxnId="{2596B0B2-A2EE-45FE-99BC-901957CA800C}">
      <dgm:prSet/>
      <dgm:spPr/>
      <dgm:t>
        <a:bodyPr/>
        <a:lstStyle/>
        <a:p>
          <a:endParaRPr lang="en-US"/>
        </a:p>
      </dgm:t>
    </dgm:pt>
    <dgm:pt modelId="{ADF2B40D-58AA-41C4-9470-767BD0DDF9F6}">
      <dgm:prSet phldrT="[Text]"/>
      <dgm:spPr/>
      <dgm:t>
        <a:bodyPr/>
        <a:lstStyle/>
        <a:p>
          <a:r>
            <a:rPr lang="en-US" dirty="0"/>
            <a:t>Order</a:t>
          </a:r>
        </a:p>
      </dgm:t>
    </dgm:pt>
    <dgm:pt modelId="{A086D4F7-5D88-4B92-B032-15A25C2D910F}" type="parTrans" cxnId="{CAF29801-E216-4A49-8218-4F499D6B45CE}">
      <dgm:prSet/>
      <dgm:spPr/>
      <dgm:t>
        <a:bodyPr/>
        <a:lstStyle/>
        <a:p>
          <a:endParaRPr lang="en-US"/>
        </a:p>
      </dgm:t>
    </dgm:pt>
    <dgm:pt modelId="{378C566D-FDCF-4078-AD66-22CBE889C48C}" type="sibTrans" cxnId="{CAF29801-E216-4A49-8218-4F499D6B45CE}">
      <dgm:prSet/>
      <dgm:spPr/>
      <dgm:t>
        <a:bodyPr/>
        <a:lstStyle/>
        <a:p>
          <a:endParaRPr lang="en-US"/>
        </a:p>
      </dgm:t>
    </dgm:pt>
    <dgm:pt modelId="{A5C36018-A39E-43F0-9A4B-0C51CE2831BC}">
      <dgm:prSet phldrT="[Text]" custT="1"/>
      <dgm:spPr/>
      <dgm:t>
        <a:bodyPr/>
        <a:lstStyle/>
        <a:p>
          <a:r>
            <a:rPr lang="en-US" sz="1800" dirty="0"/>
            <a:t>Order date</a:t>
          </a:r>
        </a:p>
      </dgm:t>
    </dgm:pt>
    <dgm:pt modelId="{F681148F-3708-43AB-881E-F9970A614479}" type="parTrans" cxnId="{396C64A3-9D1D-4967-9162-DF2B3930B8AF}">
      <dgm:prSet/>
      <dgm:spPr/>
      <dgm:t>
        <a:bodyPr/>
        <a:lstStyle/>
        <a:p>
          <a:endParaRPr lang="en-US"/>
        </a:p>
      </dgm:t>
    </dgm:pt>
    <dgm:pt modelId="{9EA5276E-513F-466D-B3ED-6ACDA59EB38C}" type="sibTrans" cxnId="{396C64A3-9D1D-4967-9162-DF2B3930B8AF}">
      <dgm:prSet/>
      <dgm:spPr/>
      <dgm:t>
        <a:bodyPr/>
        <a:lstStyle/>
        <a:p>
          <a:endParaRPr lang="en-US"/>
        </a:p>
      </dgm:t>
    </dgm:pt>
    <dgm:pt modelId="{899A808F-BF17-412A-A6D5-2E48C67F3F2E}">
      <dgm:prSet phldrT="[Text]" custT="1"/>
      <dgm:spPr/>
      <dgm:t>
        <a:bodyPr/>
        <a:lstStyle/>
        <a:p>
          <a:r>
            <a:rPr lang="en-US" sz="1800" dirty="0"/>
            <a:t>Email</a:t>
          </a:r>
        </a:p>
      </dgm:t>
    </dgm:pt>
    <dgm:pt modelId="{1ACAD678-F086-464F-9E22-164E4605DE8E}" type="parTrans" cxnId="{60EA7E9B-404D-429E-ADEC-6A29AFD1AD9F}">
      <dgm:prSet/>
      <dgm:spPr/>
      <dgm:t>
        <a:bodyPr/>
        <a:lstStyle/>
        <a:p>
          <a:endParaRPr lang="en-US"/>
        </a:p>
      </dgm:t>
    </dgm:pt>
    <dgm:pt modelId="{A528EC9A-E430-4E76-A11C-899FF382674C}" type="sibTrans" cxnId="{60EA7E9B-404D-429E-ADEC-6A29AFD1AD9F}">
      <dgm:prSet/>
      <dgm:spPr/>
      <dgm:t>
        <a:bodyPr/>
        <a:lstStyle/>
        <a:p>
          <a:endParaRPr lang="en-US"/>
        </a:p>
      </dgm:t>
    </dgm:pt>
    <dgm:pt modelId="{FDF818A0-508A-4A1F-B93F-9A2CA5A5F20A}">
      <dgm:prSet phldrT="[Text]" custT="1"/>
      <dgm:spPr/>
      <dgm:t>
        <a:bodyPr/>
        <a:lstStyle/>
        <a:p>
          <a:r>
            <a:rPr lang="en-US" sz="1800" dirty="0"/>
            <a:t>Phone</a:t>
          </a:r>
        </a:p>
      </dgm:t>
    </dgm:pt>
    <dgm:pt modelId="{857A6651-5117-40B0-AA6D-29F38A567982}" type="parTrans" cxnId="{5EFB483E-2DA2-421F-A357-F5BE55E7E689}">
      <dgm:prSet/>
      <dgm:spPr/>
      <dgm:t>
        <a:bodyPr/>
        <a:lstStyle/>
        <a:p>
          <a:endParaRPr lang="en-US"/>
        </a:p>
      </dgm:t>
    </dgm:pt>
    <dgm:pt modelId="{DDCEB57D-09E7-463E-A98D-6200F707D253}" type="sibTrans" cxnId="{5EFB483E-2DA2-421F-A357-F5BE55E7E689}">
      <dgm:prSet/>
      <dgm:spPr/>
      <dgm:t>
        <a:bodyPr/>
        <a:lstStyle/>
        <a:p>
          <a:endParaRPr lang="en-US"/>
        </a:p>
      </dgm:t>
    </dgm:pt>
    <dgm:pt modelId="{BA1EC5AD-BED6-4A93-B9B7-61B5338EAEC2}">
      <dgm:prSet phldrT="[Text]" custT="1"/>
      <dgm:spPr/>
      <dgm:t>
        <a:bodyPr/>
        <a:lstStyle/>
        <a:p>
          <a:r>
            <a:rPr lang="en-US" sz="1800" dirty="0"/>
            <a:t>Address</a:t>
          </a:r>
        </a:p>
      </dgm:t>
    </dgm:pt>
    <dgm:pt modelId="{738F0C1C-BD0A-4159-B161-1BE765501366}" type="parTrans" cxnId="{C8B1A98F-99CE-4C40-A8D7-D0CE06B23818}">
      <dgm:prSet/>
      <dgm:spPr/>
      <dgm:t>
        <a:bodyPr/>
        <a:lstStyle/>
        <a:p>
          <a:endParaRPr lang="en-US"/>
        </a:p>
      </dgm:t>
    </dgm:pt>
    <dgm:pt modelId="{A1944938-3358-45B1-9CBE-3CF3F7540FC8}" type="sibTrans" cxnId="{C8B1A98F-99CE-4C40-A8D7-D0CE06B23818}">
      <dgm:prSet/>
      <dgm:spPr/>
      <dgm:t>
        <a:bodyPr/>
        <a:lstStyle/>
        <a:p>
          <a:endParaRPr lang="en-US"/>
        </a:p>
      </dgm:t>
    </dgm:pt>
    <dgm:pt modelId="{C766458B-813C-44F5-825E-54163B14F09A}">
      <dgm:prSet phldrT="[Text]" custT="1"/>
      <dgm:spPr/>
      <dgm:t>
        <a:bodyPr/>
        <a:lstStyle/>
        <a:p>
          <a:r>
            <a:rPr lang="en-US" sz="1800" dirty="0"/>
            <a:t>Description</a:t>
          </a:r>
        </a:p>
      </dgm:t>
    </dgm:pt>
    <dgm:pt modelId="{DCB69546-7D75-405A-9450-3F8B05839BB6}" type="parTrans" cxnId="{478E10D1-4B91-469E-80FD-8F38862CA9C9}">
      <dgm:prSet/>
      <dgm:spPr/>
      <dgm:t>
        <a:bodyPr/>
        <a:lstStyle/>
        <a:p>
          <a:endParaRPr lang="en-US"/>
        </a:p>
      </dgm:t>
    </dgm:pt>
    <dgm:pt modelId="{3FC72864-B606-4775-8F0B-03A6D4F65EC6}" type="sibTrans" cxnId="{478E10D1-4B91-469E-80FD-8F38862CA9C9}">
      <dgm:prSet/>
      <dgm:spPr/>
      <dgm:t>
        <a:bodyPr/>
        <a:lstStyle/>
        <a:p>
          <a:endParaRPr lang="en-US"/>
        </a:p>
      </dgm:t>
    </dgm:pt>
    <dgm:pt modelId="{64C33709-9D24-40FE-B3C1-BB588D39CA9E}">
      <dgm:prSet phldrT="[Text]" custT="1"/>
      <dgm:spPr/>
      <dgm:t>
        <a:bodyPr/>
        <a:lstStyle/>
        <a:p>
          <a:r>
            <a:rPr lang="en-US" sz="1800" dirty="0"/>
            <a:t>Shipping address</a:t>
          </a:r>
        </a:p>
      </dgm:t>
    </dgm:pt>
    <dgm:pt modelId="{F44174B8-1B85-461B-8DE2-672ED3CD7055}" type="parTrans" cxnId="{B31B8A59-B5B8-4D25-BBBF-07D9D71E5770}">
      <dgm:prSet/>
      <dgm:spPr/>
      <dgm:t>
        <a:bodyPr/>
        <a:lstStyle/>
        <a:p>
          <a:endParaRPr lang="en-US"/>
        </a:p>
      </dgm:t>
    </dgm:pt>
    <dgm:pt modelId="{EDE4F55E-E253-4D2E-B918-BCD5B2897220}" type="sibTrans" cxnId="{B31B8A59-B5B8-4D25-BBBF-07D9D71E5770}">
      <dgm:prSet/>
      <dgm:spPr/>
      <dgm:t>
        <a:bodyPr/>
        <a:lstStyle/>
        <a:p>
          <a:endParaRPr lang="en-US"/>
        </a:p>
      </dgm:t>
    </dgm:pt>
    <dgm:pt modelId="{291C0046-EB92-4EDA-B76A-F5D09679DB09}">
      <dgm:prSet phldrT="[Text]" custT="1"/>
      <dgm:spPr/>
      <dgm:t>
        <a:bodyPr/>
        <a:lstStyle/>
        <a:p>
          <a:r>
            <a:rPr lang="en-US" sz="1800" dirty="0"/>
            <a:t>Order items</a:t>
          </a:r>
        </a:p>
      </dgm:t>
    </dgm:pt>
    <dgm:pt modelId="{A55E4C67-9D92-4F06-A820-F4ED63706A08}" type="parTrans" cxnId="{A8FAEB52-68A1-4240-8690-FDD4489B49CE}">
      <dgm:prSet/>
      <dgm:spPr/>
      <dgm:t>
        <a:bodyPr/>
        <a:lstStyle/>
        <a:p>
          <a:endParaRPr lang="en-US"/>
        </a:p>
      </dgm:t>
    </dgm:pt>
    <dgm:pt modelId="{AA01ED07-2D0B-4074-8BF1-1B2B19F984B8}" type="sibTrans" cxnId="{A8FAEB52-68A1-4240-8690-FDD4489B49CE}">
      <dgm:prSet/>
      <dgm:spPr/>
      <dgm:t>
        <a:bodyPr/>
        <a:lstStyle/>
        <a:p>
          <a:endParaRPr lang="en-US"/>
        </a:p>
      </dgm:t>
    </dgm:pt>
    <dgm:pt modelId="{ECEBDE07-B782-4651-9963-06BE5BCC2023}">
      <dgm:prSet phldrT="[Text]" custT="1"/>
      <dgm:spPr/>
      <dgm:t>
        <a:bodyPr/>
        <a:lstStyle/>
        <a:p>
          <a:r>
            <a:rPr lang="en-US" sz="1800" dirty="0"/>
            <a:t>Customer</a:t>
          </a:r>
        </a:p>
      </dgm:t>
    </dgm:pt>
    <dgm:pt modelId="{E6462700-CEAB-4E0A-BE5A-6E74A567C3E6}" type="parTrans" cxnId="{35EB6E09-C5E5-4486-9857-0F35F00BDE28}">
      <dgm:prSet/>
      <dgm:spPr/>
      <dgm:t>
        <a:bodyPr/>
        <a:lstStyle/>
        <a:p>
          <a:endParaRPr lang="en-US"/>
        </a:p>
      </dgm:t>
    </dgm:pt>
    <dgm:pt modelId="{EE3A8BBB-8B61-4AA2-B6F0-A7721CDB9F7E}" type="sibTrans" cxnId="{35EB6E09-C5E5-4486-9857-0F35F00BDE28}">
      <dgm:prSet/>
      <dgm:spPr/>
      <dgm:t>
        <a:bodyPr/>
        <a:lstStyle/>
        <a:p>
          <a:endParaRPr lang="en-US"/>
        </a:p>
      </dgm:t>
    </dgm:pt>
    <dgm:pt modelId="{E4488197-6230-4FCC-BF84-C23856239724}">
      <dgm:prSet phldrT="[Text]"/>
      <dgm:spPr/>
      <dgm:t>
        <a:bodyPr/>
        <a:lstStyle/>
        <a:p>
          <a:r>
            <a:rPr lang="en-US" dirty="0"/>
            <a:t>Order Item</a:t>
          </a:r>
        </a:p>
      </dgm:t>
    </dgm:pt>
    <dgm:pt modelId="{B5C34363-D3D7-4F0A-A712-B5079D5CBA4E}" type="parTrans" cxnId="{8C74A6BD-50C5-46A6-8E8A-E34720B85A10}">
      <dgm:prSet/>
      <dgm:spPr/>
      <dgm:t>
        <a:bodyPr/>
        <a:lstStyle/>
        <a:p>
          <a:endParaRPr lang="en-US"/>
        </a:p>
      </dgm:t>
    </dgm:pt>
    <dgm:pt modelId="{1B291072-84CF-457B-9443-23F9F45B10C1}" type="sibTrans" cxnId="{8C74A6BD-50C5-46A6-8E8A-E34720B85A10}">
      <dgm:prSet/>
      <dgm:spPr/>
      <dgm:t>
        <a:bodyPr/>
        <a:lstStyle/>
        <a:p>
          <a:endParaRPr lang="en-US"/>
        </a:p>
      </dgm:t>
    </dgm:pt>
    <dgm:pt modelId="{12667B22-B65E-4B23-BD51-9BE1429D0187}">
      <dgm:prSet phldrT="[Text]" custT="1"/>
      <dgm:spPr/>
      <dgm:t>
        <a:bodyPr/>
        <a:lstStyle/>
        <a:p>
          <a:r>
            <a:rPr lang="en-US" sz="1800" dirty="0"/>
            <a:t>Product</a:t>
          </a:r>
        </a:p>
      </dgm:t>
    </dgm:pt>
    <dgm:pt modelId="{8C090F15-EB57-43C5-83FE-BFFA4554FFF6}" type="parTrans" cxnId="{B101FE65-E3A0-4272-9346-80E2F44B4097}">
      <dgm:prSet/>
      <dgm:spPr/>
      <dgm:t>
        <a:bodyPr/>
        <a:lstStyle/>
        <a:p>
          <a:endParaRPr lang="en-US"/>
        </a:p>
      </dgm:t>
    </dgm:pt>
    <dgm:pt modelId="{F4E8D0F3-4DA3-4DB5-994B-E3AC28B5C41B}" type="sibTrans" cxnId="{B101FE65-E3A0-4272-9346-80E2F44B4097}">
      <dgm:prSet/>
      <dgm:spPr/>
      <dgm:t>
        <a:bodyPr/>
        <a:lstStyle/>
        <a:p>
          <a:endParaRPr lang="en-US"/>
        </a:p>
      </dgm:t>
    </dgm:pt>
    <dgm:pt modelId="{ACC0D2D2-11B4-4477-A48D-03C80842E6C0}">
      <dgm:prSet phldrT="[Text]" custT="1"/>
      <dgm:spPr/>
      <dgm:t>
        <a:bodyPr/>
        <a:lstStyle/>
        <a:p>
          <a:r>
            <a:rPr lang="en-US" sz="1800" dirty="0"/>
            <a:t>Quantity</a:t>
          </a:r>
        </a:p>
      </dgm:t>
    </dgm:pt>
    <dgm:pt modelId="{E810FEBC-DBCC-4D5D-81EB-6A197261DADB}" type="parTrans" cxnId="{AAAC28C7-2766-4DB9-8668-7490F8BECE4A}">
      <dgm:prSet/>
      <dgm:spPr/>
      <dgm:t>
        <a:bodyPr/>
        <a:lstStyle/>
        <a:p>
          <a:endParaRPr lang="en-US"/>
        </a:p>
      </dgm:t>
    </dgm:pt>
    <dgm:pt modelId="{19CD1551-BF36-4C82-B9F6-86FF30F0B2BF}" type="sibTrans" cxnId="{AAAC28C7-2766-4DB9-8668-7490F8BECE4A}">
      <dgm:prSet/>
      <dgm:spPr/>
      <dgm:t>
        <a:bodyPr/>
        <a:lstStyle/>
        <a:p>
          <a:endParaRPr lang="en-US"/>
        </a:p>
      </dgm:t>
    </dgm:pt>
    <dgm:pt modelId="{C1923AB6-D578-4705-9FBD-F0174728C2A9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E8A92D98-DD26-441A-9505-0EF2C24E7348}" type="parTrans" cxnId="{838B410A-F6E1-407C-98AA-C2596E3E3D60}">
      <dgm:prSet/>
      <dgm:spPr/>
      <dgm:t>
        <a:bodyPr/>
        <a:lstStyle/>
        <a:p>
          <a:endParaRPr lang="en-US"/>
        </a:p>
      </dgm:t>
    </dgm:pt>
    <dgm:pt modelId="{028570A8-EBDD-42F0-9C88-954B82F67FAB}" type="sibTrans" cxnId="{838B410A-F6E1-407C-98AA-C2596E3E3D60}">
      <dgm:prSet/>
      <dgm:spPr/>
      <dgm:t>
        <a:bodyPr/>
        <a:lstStyle/>
        <a:p>
          <a:endParaRPr lang="en-US"/>
        </a:p>
      </dgm:t>
    </dgm:pt>
    <dgm:pt modelId="{C50E2D16-34F4-41A6-B103-92C4D8499724}">
      <dgm:prSet phldrT="[Text]"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49825742-1F33-4C57-B3FB-4723E6A1E449}" type="parTrans" cxnId="{BE3FE377-8E66-4626-9C8D-A63659DD85E8}">
      <dgm:prSet/>
      <dgm:spPr/>
      <dgm:t>
        <a:bodyPr/>
        <a:lstStyle/>
        <a:p>
          <a:endParaRPr lang="en-US"/>
        </a:p>
      </dgm:t>
    </dgm:pt>
    <dgm:pt modelId="{005010DE-CE5F-45CB-88D1-5B579E1F2459}" type="sibTrans" cxnId="{BE3FE377-8E66-4626-9C8D-A63659DD85E8}">
      <dgm:prSet/>
      <dgm:spPr/>
      <dgm:t>
        <a:bodyPr/>
        <a:lstStyle/>
        <a:p>
          <a:endParaRPr lang="en-US"/>
        </a:p>
      </dgm:t>
    </dgm:pt>
    <dgm:pt modelId="{F5DC3D1D-108D-441C-99F6-89B313A60337}">
      <dgm:prSet phldrT="[Text]"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2474E5AE-EF55-4A9C-902C-20B9A4E5A2C2}" type="parTrans" cxnId="{A7E32B09-0909-45F7-A86D-EA67953A2ABA}">
      <dgm:prSet/>
      <dgm:spPr/>
      <dgm:t>
        <a:bodyPr/>
        <a:lstStyle/>
        <a:p>
          <a:endParaRPr lang="en-US"/>
        </a:p>
      </dgm:t>
    </dgm:pt>
    <dgm:pt modelId="{913C474B-4E6D-44D4-865F-AFC0276B641D}" type="sibTrans" cxnId="{A7E32B09-0909-45F7-A86D-EA67953A2ABA}">
      <dgm:prSet/>
      <dgm:spPr/>
      <dgm:t>
        <a:bodyPr/>
        <a:lstStyle/>
        <a:p>
          <a:endParaRPr lang="en-US"/>
        </a:p>
      </dgm:t>
    </dgm:pt>
    <dgm:pt modelId="{20BEAFF1-DE1F-4889-BDDB-6F0361455CE6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40834144-272F-4599-A90E-2F19D41D644D}" type="parTrans" cxnId="{5E080D33-F533-42BE-979B-3EC19D2DDCFA}">
      <dgm:prSet/>
      <dgm:spPr/>
      <dgm:t>
        <a:bodyPr/>
        <a:lstStyle/>
        <a:p>
          <a:endParaRPr lang="en-US"/>
        </a:p>
      </dgm:t>
    </dgm:pt>
    <dgm:pt modelId="{C23FE6FF-063F-4899-B8E1-8AC51943A9AC}" type="sibTrans" cxnId="{5E080D33-F533-42BE-979B-3EC19D2DDCFA}">
      <dgm:prSet/>
      <dgm:spPr/>
      <dgm:t>
        <a:bodyPr/>
        <a:lstStyle/>
        <a:p>
          <a:endParaRPr lang="en-US"/>
        </a:p>
      </dgm:t>
    </dgm:pt>
    <dgm:pt modelId="{664DAB39-2B0F-4764-BDCB-B47F16D7042A}">
      <dgm:prSet phldrT="[Text]"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A6B7DD44-0E99-4669-A449-8E67E85738EA}" type="parTrans" cxnId="{D53B8417-835F-44CD-A4EC-91462E492B33}">
      <dgm:prSet/>
      <dgm:spPr/>
      <dgm:t>
        <a:bodyPr/>
        <a:lstStyle/>
        <a:p>
          <a:endParaRPr lang="en-US"/>
        </a:p>
      </dgm:t>
    </dgm:pt>
    <dgm:pt modelId="{0064F5EB-9A89-44D7-84D8-A380C8539831}" type="sibTrans" cxnId="{D53B8417-835F-44CD-A4EC-91462E492B33}">
      <dgm:prSet/>
      <dgm:spPr/>
      <dgm:t>
        <a:bodyPr/>
        <a:lstStyle/>
        <a:p>
          <a:endParaRPr lang="en-US"/>
        </a:p>
      </dgm:t>
    </dgm:pt>
    <dgm:pt modelId="{6B628D7B-1D10-4CDA-A989-7445BF397B79}">
      <dgm:prSet phldrT="[Text]"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2E24FABE-B3DC-4036-8166-A6F98ADFB4AF}" type="parTrans" cxnId="{D83C57F7-97FE-4B8A-8DEC-88D968A875F9}">
      <dgm:prSet/>
      <dgm:spPr/>
      <dgm:t>
        <a:bodyPr/>
        <a:lstStyle/>
        <a:p>
          <a:endParaRPr lang="en-US"/>
        </a:p>
      </dgm:t>
    </dgm:pt>
    <dgm:pt modelId="{0D20969D-0391-43FD-AE50-40A696A31518}" type="sibTrans" cxnId="{D83C57F7-97FE-4B8A-8DEC-88D968A875F9}">
      <dgm:prSet/>
      <dgm:spPr/>
      <dgm:t>
        <a:bodyPr/>
        <a:lstStyle/>
        <a:p>
          <a:endParaRPr lang="en-US"/>
        </a:p>
      </dgm:t>
    </dgm:pt>
    <dgm:pt modelId="{72A3AA07-A11F-4A64-9F13-844C708BCE57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92F25CDD-EF93-474B-AF4F-7C6DF46A52A7}" type="parTrans" cxnId="{F0CF215C-B715-434E-B845-5E684102FD81}">
      <dgm:prSet/>
      <dgm:spPr/>
      <dgm:t>
        <a:bodyPr/>
        <a:lstStyle/>
        <a:p>
          <a:endParaRPr lang="en-US"/>
        </a:p>
      </dgm:t>
    </dgm:pt>
    <dgm:pt modelId="{9B657353-596A-4B99-8770-35500E9C188E}" type="sibTrans" cxnId="{F0CF215C-B715-434E-B845-5E684102FD81}">
      <dgm:prSet/>
      <dgm:spPr/>
      <dgm:t>
        <a:bodyPr/>
        <a:lstStyle/>
        <a:p>
          <a:endParaRPr lang="en-US"/>
        </a:p>
      </dgm:t>
    </dgm:pt>
    <dgm:pt modelId="{197D42EE-1102-4D2E-91B6-7DC585C43451}">
      <dgm:prSet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3BA60BBF-D79B-41BF-BCB6-FCFED9467A16}" type="parTrans" cxnId="{10D3BAEA-0B98-449D-B70E-A9DD91AD37FF}">
      <dgm:prSet/>
      <dgm:spPr/>
      <dgm:t>
        <a:bodyPr/>
        <a:lstStyle/>
        <a:p>
          <a:endParaRPr lang="en-US"/>
        </a:p>
      </dgm:t>
    </dgm:pt>
    <dgm:pt modelId="{F8E710D8-1357-4B0D-9DF3-72EEC5C065C2}" type="sibTrans" cxnId="{10D3BAEA-0B98-449D-B70E-A9DD91AD37FF}">
      <dgm:prSet/>
      <dgm:spPr/>
      <dgm:t>
        <a:bodyPr/>
        <a:lstStyle/>
        <a:p>
          <a:endParaRPr lang="en-US"/>
        </a:p>
      </dgm:t>
    </dgm:pt>
    <dgm:pt modelId="{45C610ED-50EC-4A7C-8CD1-4F7EFF8459BB}">
      <dgm:prSet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18A99433-AB6A-474D-9F84-7CD174C6B27F}" type="parTrans" cxnId="{C23837D5-46D4-41DF-B5D9-18A53FDFA6F5}">
      <dgm:prSet/>
      <dgm:spPr/>
      <dgm:t>
        <a:bodyPr/>
        <a:lstStyle/>
        <a:p>
          <a:endParaRPr lang="en-US"/>
        </a:p>
      </dgm:t>
    </dgm:pt>
    <dgm:pt modelId="{80978BD1-01AC-4E80-8AD1-226F91F036F7}" type="sibTrans" cxnId="{C23837D5-46D4-41DF-B5D9-18A53FDFA6F5}">
      <dgm:prSet/>
      <dgm:spPr/>
      <dgm:t>
        <a:bodyPr/>
        <a:lstStyle/>
        <a:p>
          <a:endParaRPr lang="en-US"/>
        </a:p>
      </dgm:t>
    </dgm:pt>
    <dgm:pt modelId="{062C3BE0-E4E0-4EA8-84EC-19A98AF56BAB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56720DA3-88DD-417C-B3A2-C30AA1F5D3AC}" type="parTrans" cxnId="{B5B30871-AFD5-4E60-9A12-4AF9726EDA04}">
      <dgm:prSet/>
      <dgm:spPr/>
      <dgm:t>
        <a:bodyPr/>
        <a:lstStyle/>
        <a:p>
          <a:endParaRPr lang="en-US"/>
        </a:p>
      </dgm:t>
    </dgm:pt>
    <dgm:pt modelId="{5D75E4BE-BFC3-421E-BB70-C7937B012B42}" type="sibTrans" cxnId="{B5B30871-AFD5-4E60-9A12-4AF9726EDA04}">
      <dgm:prSet/>
      <dgm:spPr/>
      <dgm:t>
        <a:bodyPr/>
        <a:lstStyle/>
        <a:p>
          <a:endParaRPr lang="en-US"/>
        </a:p>
      </dgm:t>
    </dgm:pt>
    <dgm:pt modelId="{6E7AE4D8-9492-45E7-BF4C-C294A6742F3B}">
      <dgm:prSet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B19C5AD4-5292-4AA0-969E-91C3AAEAEC56}" type="parTrans" cxnId="{DBB9AB55-1AE7-4FA9-93C4-38FBACC6DFD1}">
      <dgm:prSet/>
      <dgm:spPr/>
      <dgm:t>
        <a:bodyPr/>
        <a:lstStyle/>
        <a:p>
          <a:endParaRPr lang="en-US"/>
        </a:p>
      </dgm:t>
    </dgm:pt>
    <dgm:pt modelId="{29E23757-027D-438D-B18C-D603334796A2}" type="sibTrans" cxnId="{DBB9AB55-1AE7-4FA9-93C4-38FBACC6DFD1}">
      <dgm:prSet/>
      <dgm:spPr/>
      <dgm:t>
        <a:bodyPr/>
        <a:lstStyle/>
        <a:p>
          <a:endParaRPr lang="en-US"/>
        </a:p>
      </dgm:t>
    </dgm:pt>
    <dgm:pt modelId="{219A5712-3A57-4B3F-A12A-BE8B9A9E76A5}">
      <dgm:prSet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78CB6644-F0BE-4901-9348-28A4D16774E8}" type="parTrans" cxnId="{80105FE8-5F0D-4ED3-BEC2-DA71590E900B}">
      <dgm:prSet/>
      <dgm:spPr/>
      <dgm:t>
        <a:bodyPr/>
        <a:lstStyle/>
        <a:p>
          <a:endParaRPr lang="en-US"/>
        </a:p>
      </dgm:t>
    </dgm:pt>
    <dgm:pt modelId="{4A6F10FB-7CDF-404B-87E5-AB3B672A1A83}" type="sibTrans" cxnId="{80105FE8-5F0D-4ED3-BEC2-DA71590E900B}">
      <dgm:prSet/>
      <dgm:spPr/>
      <dgm:t>
        <a:bodyPr/>
        <a:lstStyle/>
        <a:p>
          <a:endParaRPr lang="en-US"/>
        </a:p>
      </dgm:t>
    </dgm:pt>
    <dgm:pt modelId="{E2FBAC6D-286A-4AD8-ABB7-E0754F21426A}">
      <dgm:prSet phldrT="[Text]" custT="1"/>
      <dgm:spPr/>
      <dgm:t>
        <a:bodyPr/>
        <a:lstStyle/>
        <a:p>
          <a:r>
            <a:rPr lang="en-US" sz="1800" dirty="0"/>
            <a:t>Purchase price</a:t>
          </a:r>
        </a:p>
      </dgm:t>
    </dgm:pt>
    <dgm:pt modelId="{F4C86203-C073-4D9A-85E9-F4E187B59029}" type="parTrans" cxnId="{EF3CA898-7622-43E8-80F7-75FF5C52E0D1}">
      <dgm:prSet/>
      <dgm:spPr/>
      <dgm:t>
        <a:bodyPr/>
        <a:lstStyle/>
        <a:p>
          <a:endParaRPr lang="en-US"/>
        </a:p>
      </dgm:t>
    </dgm:pt>
    <dgm:pt modelId="{3828C005-9400-4CE6-BF4B-B0ABDBD1C323}" type="sibTrans" cxnId="{EF3CA898-7622-43E8-80F7-75FF5C52E0D1}">
      <dgm:prSet/>
      <dgm:spPr/>
      <dgm:t>
        <a:bodyPr/>
        <a:lstStyle/>
        <a:p>
          <a:endParaRPr lang="en-US"/>
        </a:p>
      </dgm:t>
    </dgm:pt>
    <dgm:pt modelId="{E1B0479B-8273-4CA0-862F-73A96D0A571C}" type="pres">
      <dgm:prSet presAssocID="{256A67B5-D6DA-46E9-9477-4E23D840938B}" presName="Name0" presStyleCnt="0">
        <dgm:presLayoutVars>
          <dgm:dir/>
          <dgm:animLvl val="lvl"/>
          <dgm:resizeHandles val="exact"/>
        </dgm:presLayoutVars>
      </dgm:prSet>
      <dgm:spPr/>
    </dgm:pt>
    <dgm:pt modelId="{394139FA-186A-4CD1-B432-B0CA558693E1}" type="pres">
      <dgm:prSet presAssocID="{6E97012A-B7DB-4493-A8DF-A5645077FD92}" presName="composite" presStyleCnt="0"/>
      <dgm:spPr/>
    </dgm:pt>
    <dgm:pt modelId="{CC54515A-558E-42EA-8877-D4DDD14FAE40}" type="pres">
      <dgm:prSet presAssocID="{6E97012A-B7DB-4493-A8DF-A5645077FD9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88021DB-3BE4-424C-8CB5-3738B1DC9AA0}" type="pres">
      <dgm:prSet presAssocID="{6E97012A-B7DB-4493-A8DF-A5645077FD92}" presName="desTx" presStyleLbl="alignAccFollowNode1" presStyleIdx="0" presStyleCnt="4">
        <dgm:presLayoutVars>
          <dgm:bulletEnabled val="1"/>
        </dgm:presLayoutVars>
      </dgm:prSet>
      <dgm:spPr/>
    </dgm:pt>
    <dgm:pt modelId="{2D7D3147-C055-40C3-9C8A-059C48B734C2}" type="pres">
      <dgm:prSet presAssocID="{58A1A35E-EE1B-4824-A793-CABD1CED36F1}" presName="space" presStyleCnt="0"/>
      <dgm:spPr/>
    </dgm:pt>
    <dgm:pt modelId="{17600419-C3AB-466A-9376-93B3DDAA8C0E}" type="pres">
      <dgm:prSet presAssocID="{C99E1272-FC2F-4797-A52E-95727275BBAB}" presName="composite" presStyleCnt="0"/>
      <dgm:spPr/>
    </dgm:pt>
    <dgm:pt modelId="{01B45DB8-B845-4B67-A8EF-2F4A8417732D}" type="pres">
      <dgm:prSet presAssocID="{C99E1272-FC2F-4797-A52E-95727275BBAB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5D05594F-C9CA-446C-84AB-24AAAB2FC6B1}" type="pres">
      <dgm:prSet presAssocID="{C99E1272-FC2F-4797-A52E-95727275BBAB}" presName="desTx" presStyleLbl="alignAccFollowNode1" presStyleIdx="1" presStyleCnt="4">
        <dgm:presLayoutVars>
          <dgm:bulletEnabled val="1"/>
        </dgm:presLayoutVars>
      </dgm:prSet>
      <dgm:spPr/>
    </dgm:pt>
    <dgm:pt modelId="{D927EE1C-A7C8-4C5B-B96F-0E4C1D753A5F}" type="pres">
      <dgm:prSet presAssocID="{C8751870-4523-4AB1-AADB-C2D7F35807B4}" presName="space" presStyleCnt="0"/>
      <dgm:spPr/>
    </dgm:pt>
    <dgm:pt modelId="{61B1FBC1-D80D-4217-B2E7-5713941F70BD}" type="pres">
      <dgm:prSet presAssocID="{ADF2B40D-58AA-41C4-9470-767BD0DDF9F6}" presName="composite" presStyleCnt="0"/>
      <dgm:spPr/>
    </dgm:pt>
    <dgm:pt modelId="{7892E50F-72A5-4B9C-AF99-21719FB67C2C}" type="pres">
      <dgm:prSet presAssocID="{ADF2B40D-58AA-41C4-9470-767BD0DDF9F6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9AB428BA-8211-4428-AF90-8E0AF6F5E915}" type="pres">
      <dgm:prSet presAssocID="{ADF2B40D-58AA-41C4-9470-767BD0DDF9F6}" presName="desTx" presStyleLbl="alignAccFollowNode1" presStyleIdx="2" presStyleCnt="4">
        <dgm:presLayoutVars>
          <dgm:bulletEnabled val="1"/>
        </dgm:presLayoutVars>
      </dgm:prSet>
      <dgm:spPr/>
    </dgm:pt>
    <dgm:pt modelId="{6CF468DE-8C45-4EC5-90AE-F72C507B9DFF}" type="pres">
      <dgm:prSet presAssocID="{378C566D-FDCF-4078-AD66-22CBE889C48C}" presName="space" presStyleCnt="0"/>
      <dgm:spPr/>
    </dgm:pt>
    <dgm:pt modelId="{88883F34-C8B8-4885-B00A-4E08DDA42951}" type="pres">
      <dgm:prSet presAssocID="{E4488197-6230-4FCC-BF84-C23856239724}" presName="composite" presStyleCnt="0"/>
      <dgm:spPr/>
    </dgm:pt>
    <dgm:pt modelId="{85224AF8-2D8E-4B4A-9A61-A278F21CEB36}" type="pres">
      <dgm:prSet presAssocID="{E4488197-6230-4FCC-BF84-C238562397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2496ED4-093F-4EF5-9298-696600D253C7}" type="pres">
      <dgm:prSet presAssocID="{E4488197-6230-4FCC-BF84-C238562397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0B89E400-A659-475E-BB34-B032D3EED6E2}" srcId="{256A67B5-D6DA-46E9-9477-4E23D840938B}" destId="{6E97012A-B7DB-4493-A8DF-A5645077FD92}" srcOrd="0" destOrd="0" parTransId="{B7F8EF7D-8E0E-48D4-8CFB-50C334194C2E}" sibTransId="{58A1A35E-EE1B-4824-A793-CABD1CED36F1}"/>
    <dgm:cxn modelId="{CAF29801-E216-4A49-8218-4F499D6B45CE}" srcId="{256A67B5-D6DA-46E9-9477-4E23D840938B}" destId="{ADF2B40D-58AA-41C4-9470-767BD0DDF9F6}" srcOrd="2" destOrd="0" parTransId="{A086D4F7-5D88-4B92-B032-15A25C2D910F}" sibTransId="{378C566D-FDCF-4078-AD66-22CBE889C48C}"/>
    <dgm:cxn modelId="{695CDF06-7AFE-4D9A-88E4-5C58C02E0B06}" type="presOf" srcId="{6B628D7B-1D10-4CDA-A989-7445BF397B79}" destId="{5D05594F-C9CA-446C-84AB-24AAAB2FC6B1}" srcOrd="0" destOrd="5" presId="urn:microsoft.com/office/officeart/2005/8/layout/hList1"/>
    <dgm:cxn modelId="{A7E32B09-0909-45F7-A86D-EA67953A2ABA}" srcId="{6E97012A-B7DB-4493-A8DF-A5645077FD92}" destId="{F5DC3D1D-108D-441C-99F6-89B313A60337}" srcOrd="6" destOrd="0" parTransId="{2474E5AE-EF55-4A9C-902C-20B9A4E5A2C2}" sibTransId="{913C474B-4E6D-44D4-865F-AFC0276B641D}"/>
    <dgm:cxn modelId="{35EB6E09-C5E5-4486-9857-0F35F00BDE28}" srcId="{ADF2B40D-58AA-41C4-9470-767BD0DDF9F6}" destId="{ECEBDE07-B782-4651-9963-06BE5BCC2023}" srcOrd="2" destOrd="0" parTransId="{E6462700-CEAB-4E0A-BE5A-6E74A567C3E6}" sibTransId="{EE3A8BBB-8B61-4AA2-B6F0-A7721CDB9F7E}"/>
    <dgm:cxn modelId="{838B410A-F6E1-407C-98AA-C2596E3E3D60}" srcId="{6E97012A-B7DB-4493-A8DF-A5645077FD92}" destId="{C1923AB6-D578-4705-9FBD-F0174728C2A9}" srcOrd="4" destOrd="0" parTransId="{E8A92D98-DD26-441A-9505-0EF2C24E7348}" sibTransId="{028570A8-EBDD-42F0-9C88-954B82F67FAB}"/>
    <dgm:cxn modelId="{D53B8417-835F-44CD-A4EC-91462E492B33}" srcId="{C99E1272-FC2F-4797-A52E-95727275BBAB}" destId="{664DAB39-2B0F-4764-BDCB-B47F16D7042A}" srcOrd="4" destOrd="0" parTransId="{A6B7DD44-0E99-4669-A449-8E67E85738EA}" sibTransId="{0064F5EB-9A89-44D7-84D8-A380C8539831}"/>
    <dgm:cxn modelId="{5E080D33-F533-42BE-979B-3EC19D2DDCFA}" srcId="{C99E1272-FC2F-4797-A52E-95727275BBAB}" destId="{20BEAFF1-DE1F-4889-BDDB-6F0361455CE6}" srcOrd="3" destOrd="0" parTransId="{40834144-272F-4599-A90E-2F19D41D644D}" sibTransId="{C23FE6FF-063F-4899-B8E1-8AC51943A9AC}"/>
    <dgm:cxn modelId="{63331735-5A2C-4F4E-A2D1-E15D587036B9}" type="presOf" srcId="{BA1EC5AD-BED6-4A93-B9B7-61B5338EAEC2}" destId="{588021DB-3BE4-424C-8CB5-3738B1DC9AA0}" srcOrd="0" destOrd="3" presId="urn:microsoft.com/office/officeart/2005/8/layout/hList1"/>
    <dgm:cxn modelId="{CE967B35-C6BF-4E74-8057-3E00321A2CD3}" type="presOf" srcId="{256A67B5-D6DA-46E9-9477-4E23D840938B}" destId="{E1B0479B-8273-4CA0-862F-73A96D0A571C}" srcOrd="0" destOrd="0" presId="urn:microsoft.com/office/officeart/2005/8/layout/hList1"/>
    <dgm:cxn modelId="{FD4E0137-427A-4992-87E4-3746EDE18591}" type="presOf" srcId="{64C33709-9D24-40FE-B3C1-BB588D39CA9E}" destId="{9AB428BA-8211-4428-AF90-8E0AF6F5E915}" srcOrd="0" destOrd="1" presId="urn:microsoft.com/office/officeart/2005/8/layout/hList1"/>
    <dgm:cxn modelId="{ACD4BA3A-302B-46C0-B257-1F2FB7E440FE}" type="presOf" srcId="{ECEBDE07-B782-4651-9963-06BE5BCC2023}" destId="{9AB428BA-8211-4428-AF90-8E0AF6F5E915}" srcOrd="0" destOrd="2" presId="urn:microsoft.com/office/officeart/2005/8/layout/hList1"/>
    <dgm:cxn modelId="{25EDBC3B-F8C9-46E2-8C7F-3EB7E847C2F2}" type="presOf" srcId="{72A3AA07-A11F-4A64-9F13-844C708BCE57}" destId="{9AB428BA-8211-4428-AF90-8E0AF6F5E915}" srcOrd="0" destOrd="4" presId="urn:microsoft.com/office/officeart/2005/8/layout/hList1"/>
    <dgm:cxn modelId="{5EFB483E-2DA2-421F-A357-F5BE55E7E689}" srcId="{6E97012A-B7DB-4493-A8DF-A5645077FD92}" destId="{FDF818A0-508A-4A1F-B93F-9A2CA5A5F20A}" srcOrd="2" destOrd="0" parTransId="{857A6651-5117-40B0-AA6D-29F38A567982}" sibTransId="{DDCEB57D-09E7-463E-A98D-6200F707D253}"/>
    <dgm:cxn modelId="{69F9535B-59B8-4BEB-B938-8ECD03E30658}" type="presOf" srcId="{197D42EE-1102-4D2E-91B6-7DC585C43451}" destId="{9AB428BA-8211-4428-AF90-8E0AF6F5E915}" srcOrd="0" destOrd="5" presId="urn:microsoft.com/office/officeart/2005/8/layout/hList1"/>
    <dgm:cxn modelId="{F0CF215C-B715-434E-B845-5E684102FD81}" srcId="{ADF2B40D-58AA-41C4-9470-767BD0DDF9F6}" destId="{72A3AA07-A11F-4A64-9F13-844C708BCE57}" srcOrd="4" destOrd="0" parTransId="{92F25CDD-EF93-474B-AF4F-7C6DF46A52A7}" sibTransId="{9B657353-596A-4B99-8770-35500E9C188E}"/>
    <dgm:cxn modelId="{A02CF65E-E237-4743-B841-A47DBC8DF3C6}" srcId="{C99E1272-FC2F-4797-A52E-95727275BBAB}" destId="{BF03A644-72FD-4000-B608-35C6F2AC6D70}" srcOrd="0" destOrd="0" parTransId="{2D8B4075-B727-4D86-A560-4B834D1CB1EB}" sibTransId="{B8203033-412C-4260-990F-2270C681C327}"/>
    <dgm:cxn modelId="{B101FE65-E3A0-4272-9346-80E2F44B4097}" srcId="{E4488197-6230-4FCC-BF84-C23856239724}" destId="{12667B22-B65E-4B23-BD51-9BE1429D0187}" srcOrd="0" destOrd="0" parTransId="{8C090F15-EB57-43C5-83FE-BFFA4554FFF6}" sibTransId="{F4E8D0F3-4DA3-4DB5-994B-E3AC28B5C41B}"/>
    <dgm:cxn modelId="{511DF846-A6E0-4AA8-BE8C-EF29F3D5A82C}" type="presOf" srcId="{E2FBAC6D-286A-4AD8-ABB7-E0754F21426A}" destId="{22496ED4-093F-4EF5-9298-696600D253C7}" srcOrd="0" destOrd="2" presId="urn:microsoft.com/office/officeart/2005/8/layout/hList1"/>
    <dgm:cxn modelId="{CC96164B-3D16-4F2C-9BED-8CD7D6598D94}" type="presOf" srcId="{ACC0D2D2-11B4-4477-A48D-03C80842E6C0}" destId="{22496ED4-093F-4EF5-9298-696600D253C7}" srcOrd="0" destOrd="1" presId="urn:microsoft.com/office/officeart/2005/8/layout/hList1"/>
    <dgm:cxn modelId="{B5B30871-AFD5-4E60-9A12-4AF9726EDA04}" srcId="{E4488197-6230-4FCC-BF84-C23856239724}" destId="{062C3BE0-E4E0-4EA8-84EC-19A98AF56BAB}" srcOrd="3" destOrd="0" parTransId="{56720DA3-88DD-417C-B3A2-C30AA1F5D3AC}" sibTransId="{5D75E4BE-BFC3-421E-BB70-C7937B012B42}"/>
    <dgm:cxn modelId="{E029DE51-4097-4B9E-B6AE-94CB6D9A9A0E}" type="presOf" srcId="{C99E1272-FC2F-4797-A52E-95727275BBAB}" destId="{01B45DB8-B845-4B67-A8EF-2F4A8417732D}" srcOrd="0" destOrd="0" presId="urn:microsoft.com/office/officeart/2005/8/layout/hList1"/>
    <dgm:cxn modelId="{B12C1752-3763-43B5-A8D9-49AE963ECB6C}" type="presOf" srcId="{BF03A644-72FD-4000-B608-35C6F2AC6D70}" destId="{5D05594F-C9CA-446C-84AB-24AAAB2FC6B1}" srcOrd="0" destOrd="0" presId="urn:microsoft.com/office/officeart/2005/8/layout/hList1"/>
    <dgm:cxn modelId="{A8FAEB52-68A1-4240-8690-FDD4489B49CE}" srcId="{ADF2B40D-58AA-41C4-9470-767BD0DDF9F6}" destId="{291C0046-EB92-4EDA-B76A-F5D09679DB09}" srcOrd="3" destOrd="0" parTransId="{A55E4C67-9D92-4F06-A820-F4ED63706A08}" sibTransId="{AA01ED07-2D0B-4074-8BF1-1B2B19F984B8}"/>
    <dgm:cxn modelId="{82048653-63AE-42BA-8C89-4C6FF2EDE8FB}" type="presOf" srcId="{C8F28634-86C2-41AA-9BE1-506B3B7E9EFD}" destId="{5D05594F-C9CA-446C-84AB-24AAAB2FC6B1}" srcOrd="0" destOrd="2" presId="urn:microsoft.com/office/officeart/2005/8/layout/hList1"/>
    <dgm:cxn modelId="{20CCEF74-C6A3-428D-B354-EDF5B0244E61}" srcId="{6E97012A-B7DB-4493-A8DF-A5645077FD92}" destId="{41EE42EE-3760-4536-9C37-29AB96DAC306}" srcOrd="0" destOrd="0" parTransId="{9CD36448-BF7F-43D2-A846-824992D8082E}" sibTransId="{5CCB7C21-2A13-46A1-98C8-9FE61DA904E6}"/>
    <dgm:cxn modelId="{DBB9AB55-1AE7-4FA9-93C4-38FBACC6DFD1}" srcId="{E4488197-6230-4FCC-BF84-C23856239724}" destId="{6E7AE4D8-9492-45E7-BF4C-C294A6742F3B}" srcOrd="4" destOrd="0" parTransId="{B19C5AD4-5292-4AA0-969E-91C3AAEAEC56}" sibTransId="{29E23757-027D-438D-B18C-D603334796A2}"/>
    <dgm:cxn modelId="{BE3FE377-8E66-4626-9C8D-A63659DD85E8}" srcId="{6E97012A-B7DB-4493-A8DF-A5645077FD92}" destId="{C50E2D16-34F4-41A6-B103-92C4D8499724}" srcOrd="5" destOrd="0" parTransId="{49825742-1F33-4C57-B3FB-4723E6A1E449}" sibTransId="{005010DE-CE5F-45CB-88D1-5B579E1F2459}"/>
    <dgm:cxn modelId="{B31B8A59-B5B8-4D25-BBBF-07D9D71E5770}" srcId="{ADF2B40D-58AA-41C4-9470-767BD0DDF9F6}" destId="{64C33709-9D24-40FE-B3C1-BB588D39CA9E}" srcOrd="1" destOrd="0" parTransId="{F44174B8-1B85-461B-8DE2-672ED3CD7055}" sibTransId="{EDE4F55E-E253-4D2E-B918-BCD5B2897220}"/>
    <dgm:cxn modelId="{6D0BA47A-C6EF-4F3C-9534-2EBA0F176501}" type="presOf" srcId="{E4488197-6230-4FCC-BF84-C23856239724}" destId="{85224AF8-2D8E-4B4A-9A61-A278F21CEB36}" srcOrd="0" destOrd="0" presId="urn:microsoft.com/office/officeart/2005/8/layout/hList1"/>
    <dgm:cxn modelId="{9F744C7B-1CE8-45BD-A55D-3C8324CB32A5}" type="presOf" srcId="{C1923AB6-D578-4705-9FBD-F0174728C2A9}" destId="{588021DB-3BE4-424C-8CB5-3738B1DC9AA0}" srcOrd="0" destOrd="4" presId="urn:microsoft.com/office/officeart/2005/8/layout/hList1"/>
    <dgm:cxn modelId="{FCCEDA83-078C-4843-A230-90CD5A725150}" type="presOf" srcId="{C50E2D16-34F4-41A6-B103-92C4D8499724}" destId="{588021DB-3BE4-424C-8CB5-3738B1DC9AA0}" srcOrd="0" destOrd="5" presId="urn:microsoft.com/office/officeart/2005/8/layout/hList1"/>
    <dgm:cxn modelId="{2C29F18A-C273-4F55-B6A0-F310EF6DF2A4}" type="presOf" srcId="{A5C36018-A39E-43F0-9A4B-0C51CE2831BC}" destId="{9AB428BA-8211-4428-AF90-8E0AF6F5E915}" srcOrd="0" destOrd="0" presId="urn:microsoft.com/office/officeart/2005/8/layout/hList1"/>
    <dgm:cxn modelId="{0365578F-3D89-4446-97F5-44A42B1B884C}" type="presOf" srcId="{F5DC3D1D-108D-441C-99F6-89B313A60337}" destId="{588021DB-3BE4-424C-8CB5-3738B1DC9AA0}" srcOrd="0" destOrd="6" presId="urn:microsoft.com/office/officeart/2005/8/layout/hList1"/>
    <dgm:cxn modelId="{C8B1A98F-99CE-4C40-A8D7-D0CE06B23818}" srcId="{6E97012A-B7DB-4493-A8DF-A5645077FD92}" destId="{BA1EC5AD-BED6-4A93-B9B7-61B5338EAEC2}" srcOrd="3" destOrd="0" parTransId="{738F0C1C-BD0A-4159-B161-1BE765501366}" sibTransId="{A1944938-3358-45B1-9CBE-3CF3F7540FC8}"/>
    <dgm:cxn modelId="{EF3CA898-7622-43E8-80F7-75FF5C52E0D1}" srcId="{E4488197-6230-4FCC-BF84-C23856239724}" destId="{E2FBAC6D-286A-4AD8-ABB7-E0754F21426A}" srcOrd="2" destOrd="0" parTransId="{F4C86203-C073-4D9A-85E9-F4E187B59029}" sibTransId="{3828C005-9400-4CE6-BF4B-B0ABDBD1C323}"/>
    <dgm:cxn modelId="{60EA7E9B-404D-429E-ADEC-6A29AFD1AD9F}" srcId="{6E97012A-B7DB-4493-A8DF-A5645077FD92}" destId="{899A808F-BF17-412A-A6D5-2E48C67F3F2E}" srcOrd="1" destOrd="0" parTransId="{1ACAD678-F086-464F-9E22-164E4605DE8E}" sibTransId="{A528EC9A-E430-4E76-A11C-899FF382674C}"/>
    <dgm:cxn modelId="{12F1A1A0-34BA-403A-94C3-38478BD82267}" type="presOf" srcId="{062C3BE0-E4E0-4EA8-84EC-19A98AF56BAB}" destId="{22496ED4-093F-4EF5-9298-696600D253C7}" srcOrd="0" destOrd="3" presId="urn:microsoft.com/office/officeart/2005/8/layout/hList1"/>
    <dgm:cxn modelId="{396C64A3-9D1D-4967-9162-DF2B3930B8AF}" srcId="{ADF2B40D-58AA-41C4-9470-767BD0DDF9F6}" destId="{A5C36018-A39E-43F0-9A4B-0C51CE2831BC}" srcOrd="0" destOrd="0" parTransId="{F681148F-3708-43AB-881E-F9970A614479}" sibTransId="{9EA5276E-513F-466D-B3ED-6ACDA59EB38C}"/>
    <dgm:cxn modelId="{FBB5DAA4-A58D-4817-B1D3-2DA1A4DBF29D}" srcId="{256A67B5-D6DA-46E9-9477-4E23D840938B}" destId="{C99E1272-FC2F-4797-A52E-95727275BBAB}" srcOrd="1" destOrd="0" parTransId="{E132EF53-9B67-4434-9AD8-2AC8023BA9D6}" sibTransId="{C8751870-4523-4AB1-AADB-C2D7F35807B4}"/>
    <dgm:cxn modelId="{686C28AF-D946-43EB-86CE-F35F12A1A9A8}" type="presOf" srcId="{6E7AE4D8-9492-45E7-BF4C-C294A6742F3B}" destId="{22496ED4-093F-4EF5-9298-696600D253C7}" srcOrd="0" destOrd="4" presId="urn:microsoft.com/office/officeart/2005/8/layout/hList1"/>
    <dgm:cxn modelId="{2596B0B2-A2EE-45FE-99BC-901957CA800C}" srcId="{C99E1272-FC2F-4797-A52E-95727275BBAB}" destId="{C8F28634-86C2-41AA-9BE1-506B3B7E9EFD}" srcOrd="2" destOrd="0" parTransId="{7CE98FC2-4F54-4CC6-8B0B-AD2FFE05BB2E}" sibTransId="{FF6F6FD8-7FEA-45F0-B060-3B648E237B72}"/>
    <dgm:cxn modelId="{F7CF9FB5-8919-4EBB-B93A-9AE0F423083D}" type="presOf" srcId="{45C610ED-50EC-4A7C-8CD1-4F7EFF8459BB}" destId="{9AB428BA-8211-4428-AF90-8E0AF6F5E915}" srcOrd="0" destOrd="6" presId="urn:microsoft.com/office/officeart/2005/8/layout/hList1"/>
    <dgm:cxn modelId="{890647BD-D7AE-45E0-850A-64806D0B63D1}" type="presOf" srcId="{219A5712-3A57-4B3F-A12A-BE8B9A9E76A5}" destId="{22496ED4-093F-4EF5-9298-696600D253C7}" srcOrd="0" destOrd="5" presId="urn:microsoft.com/office/officeart/2005/8/layout/hList1"/>
    <dgm:cxn modelId="{8C74A6BD-50C5-46A6-8E8A-E34720B85A10}" srcId="{256A67B5-D6DA-46E9-9477-4E23D840938B}" destId="{E4488197-6230-4FCC-BF84-C23856239724}" srcOrd="3" destOrd="0" parTransId="{B5C34363-D3D7-4F0A-A712-B5079D5CBA4E}" sibTransId="{1B291072-84CF-457B-9443-23F9F45B10C1}"/>
    <dgm:cxn modelId="{AAAC28C7-2766-4DB9-8668-7490F8BECE4A}" srcId="{E4488197-6230-4FCC-BF84-C23856239724}" destId="{ACC0D2D2-11B4-4477-A48D-03C80842E6C0}" srcOrd="1" destOrd="0" parTransId="{E810FEBC-DBCC-4D5D-81EB-6A197261DADB}" sibTransId="{19CD1551-BF36-4C82-B9F6-86FF30F0B2BF}"/>
    <dgm:cxn modelId="{631C55C8-8825-449F-B3F5-7D10A68BECDF}" type="presOf" srcId="{899A808F-BF17-412A-A6D5-2E48C67F3F2E}" destId="{588021DB-3BE4-424C-8CB5-3738B1DC9AA0}" srcOrd="0" destOrd="1" presId="urn:microsoft.com/office/officeart/2005/8/layout/hList1"/>
    <dgm:cxn modelId="{478E10D1-4B91-469E-80FD-8F38862CA9C9}" srcId="{C99E1272-FC2F-4797-A52E-95727275BBAB}" destId="{C766458B-813C-44F5-825E-54163B14F09A}" srcOrd="1" destOrd="0" parTransId="{DCB69546-7D75-405A-9450-3F8B05839BB6}" sibTransId="{3FC72864-B606-4775-8F0B-03A6D4F65EC6}"/>
    <dgm:cxn modelId="{D98048D3-55FA-4411-BC00-0745A1CF58B2}" type="presOf" srcId="{12667B22-B65E-4B23-BD51-9BE1429D0187}" destId="{22496ED4-093F-4EF5-9298-696600D253C7}" srcOrd="0" destOrd="0" presId="urn:microsoft.com/office/officeart/2005/8/layout/hList1"/>
    <dgm:cxn modelId="{C23837D5-46D4-41DF-B5D9-18A53FDFA6F5}" srcId="{ADF2B40D-58AA-41C4-9470-767BD0DDF9F6}" destId="{45C610ED-50EC-4A7C-8CD1-4F7EFF8459BB}" srcOrd="6" destOrd="0" parTransId="{18A99433-AB6A-474D-9F84-7CD174C6B27F}" sibTransId="{80978BD1-01AC-4E80-8AD1-226F91F036F7}"/>
    <dgm:cxn modelId="{107213D7-D20E-411B-B6D0-1F10625D56C6}" type="presOf" srcId="{20BEAFF1-DE1F-4889-BDDB-6F0361455CE6}" destId="{5D05594F-C9CA-446C-84AB-24AAAB2FC6B1}" srcOrd="0" destOrd="3" presId="urn:microsoft.com/office/officeart/2005/8/layout/hList1"/>
    <dgm:cxn modelId="{98BFBBD8-564D-4C33-B486-2799917102EB}" type="presOf" srcId="{6E97012A-B7DB-4493-A8DF-A5645077FD92}" destId="{CC54515A-558E-42EA-8877-D4DDD14FAE40}" srcOrd="0" destOrd="0" presId="urn:microsoft.com/office/officeart/2005/8/layout/hList1"/>
    <dgm:cxn modelId="{297E4AE6-D12E-4A2C-A427-34AEE358588F}" type="presOf" srcId="{41EE42EE-3760-4536-9C37-29AB96DAC306}" destId="{588021DB-3BE4-424C-8CB5-3738B1DC9AA0}" srcOrd="0" destOrd="0" presId="urn:microsoft.com/office/officeart/2005/8/layout/hList1"/>
    <dgm:cxn modelId="{80105FE8-5F0D-4ED3-BEC2-DA71590E900B}" srcId="{E4488197-6230-4FCC-BF84-C23856239724}" destId="{219A5712-3A57-4B3F-A12A-BE8B9A9E76A5}" srcOrd="5" destOrd="0" parTransId="{78CB6644-F0BE-4901-9348-28A4D16774E8}" sibTransId="{4A6F10FB-7CDF-404B-87E5-AB3B672A1A83}"/>
    <dgm:cxn modelId="{10D3BAEA-0B98-449D-B70E-A9DD91AD37FF}" srcId="{ADF2B40D-58AA-41C4-9470-767BD0DDF9F6}" destId="{197D42EE-1102-4D2E-91B6-7DC585C43451}" srcOrd="5" destOrd="0" parTransId="{3BA60BBF-D79B-41BF-BCB6-FCFED9467A16}" sibTransId="{F8E710D8-1357-4B0D-9DF3-72EEC5C065C2}"/>
    <dgm:cxn modelId="{CCE6F2EB-85EA-4A41-BA68-183A0011D7E0}" type="presOf" srcId="{C766458B-813C-44F5-825E-54163B14F09A}" destId="{5D05594F-C9CA-446C-84AB-24AAAB2FC6B1}" srcOrd="0" destOrd="1" presId="urn:microsoft.com/office/officeart/2005/8/layout/hList1"/>
    <dgm:cxn modelId="{0144B2EE-67AC-4D5A-9851-48666B3D772E}" type="presOf" srcId="{FDF818A0-508A-4A1F-B93F-9A2CA5A5F20A}" destId="{588021DB-3BE4-424C-8CB5-3738B1DC9AA0}" srcOrd="0" destOrd="2" presId="urn:microsoft.com/office/officeart/2005/8/layout/hList1"/>
    <dgm:cxn modelId="{4E7B1BF1-FF7A-4139-BB8E-54D93461933C}" type="presOf" srcId="{291C0046-EB92-4EDA-B76A-F5D09679DB09}" destId="{9AB428BA-8211-4428-AF90-8E0AF6F5E915}" srcOrd="0" destOrd="3" presId="urn:microsoft.com/office/officeart/2005/8/layout/hList1"/>
    <dgm:cxn modelId="{A8CA00F3-50AF-40F5-AB5E-D7F6C58F49F9}" type="presOf" srcId="{ADF2B40D-58AA-41C4-9470-767BD0DDF9F6}" destId="{7892E50F-72A5-4B9C-AF99-21719FB67C2C}" srcOrd="0" destOrd="0" presId="urn:microsoft.com/office/officeart/2005/8/layout/hList1"/>
    <dgm:cxn modelId="{38C9B6F3-405A-4D93-8D47-C9DD12D26E7B}" type="presOf" srcId="{664DAB39-2B0F-4764-BDCB-B47F16D7042A}" destId="{5D05594F-C9CA-446C-84AB-24AAAB2FC6B1}" srcOrd="0" destOrd="4" presId="urn:microsoft.com/office/officeart/2005/8/layout/hList1"/>
    <dgm:cxn modelId="{D83C57F7-97FE-4B8A-8DEC-88D968A875F9}" srcId="{C99E1272-FC2F-4797-A52E-95727275BBAB}" destId="{6B628D7B-1D10-4CDA-A989-7445BF397B79}" srcOrd="5" destOrd="0" parTransId="{2E24FABE-B3DC-4036-8166-A6F98ADFB4AF}" sibTransId="{0D20969D-0391-43FD-AE50-40A696A31518}"/>
    <dgm:cxn modelId="{A7D5582A-A30B-4868-A277-AC8AF328CB70}" type="presParOf" srcId="{E1B0479B-8273-4CA0-862F-73A96D0A571C}" destId="{394139FA-186A-4CD1-B432-B0CA558693E1}" srcOrd="0" destOrd="0" presId="urn:microsoft.com/office/officeart/2005/8/layout/hList1"/>
    <dgm:cxn modelId="{E931B61B-30BB-4D78-A560-B74FEED12F9A}" type="presParOf" srcId="{394139FA-186A-4CD1-B432-B0CA558693E1}" destId="{CC54515A-558E-42EA-8877-D4DDD14FAE40}" srcOrd="0" destOrd="0" presId="urn:microsoft.com/office/officeart/2005/8/layout/hList1"/>
    <dgm:cxn modelId="{3FA44DF2-32D4-467E-9B90-DE097B3D1A6F}" type="presParOf" srcId="{394139FA-186A-4CD1-B432-B0CA558693E1}" destId="{588021DB-3BE4-424C-8CB5-3738B1DC9AA0}" srcOrd="1" destOrd="0" presId="urn:microsoft.com/office/officeart/2005/8/layout/hList1"/>
    <dgm:cxn modelId="{913AD07A-1B17-4A47-A833-E2EC0498011D}" type="presParOf" srcId="{E1B0479B-8273-4CA0-862F-73A96D0A571C}" destId="{2D7D3147-C055-40C3-9C8A-059C48B734C2}" srcOrd="1" destOrd="0" presId="urn:microsoft.com/office/officeart/2005/8/layout/hList1"/>
    <dgm:cxn modelId="{982598BC-3A00-4A3E-A4E9-F42AA297577E}" type="presParOf" srcId="{E1B0479B-8273-4CA0-862F-73A96D0A571C}" destId="{17600419-C3AB-466A-9376-93B3DDAA8C0E}" srcOrd="2" destOrd="0" presId="urn:microsoft.com/office/officeart/2005/8/layout/hList1"/>
    <dgm:cxn modelId="{205870E4-D63F-4744-99C2-BCDA869AF4F5}" type="presParOf" srcId="{17600419-C3AB-466A-9376-93B3DDAA8C0E}" destId="{01B45DB8-B845-4B67-A8EF-2F4A8417732D}" srcOrd="0" destOrd="0" presId="urn:microsoft.com/office/officeart/2005/8/layout/hList1"/>
    <dgm:cxn modelId="{7EC20D1E-FD9E-43EE-AF63-DFE4B4DC80F8}" type="presParOf" srcId="{17600419-C3AB-466A-9376-93B3DDAA8C0E}" destId="{5D05594F-C9CA-446C-84AB-24AAAB2FC6B1}" srcOrd="1" destOrd="0" presId="urn:microsoft.com/office/officeart/2005/8/layout/hList1"/>
    <dgm:cxn modelId="{41241856-4E9B-40EF-BAB3-C81178ECC9E5}" type="presParOf" srcId="{E1B0479B-8273-4CA0-862F-73A96D0A571C}" destId="{D927EE1C-A7C8-4C5B-B96F-0E4C1D753A5F}" srcOrd="3" destOrd="0" presId="urn:microsoft.com/office/officeart/2005/8/layout/hList1"/>
    <dgm:cxn modelId="{BA1A83A4-2750-474F-9CC7-FD760CFEA9DA}" type="presParOf" srcId="{E1B0479B-8273-4CA0-862F-73A96D0A571C}" destId="{61B1FBC1-D80D-4217-B2E7-5713941F70BD}" srcOrd="4" destOrd="0" presId="urn:microsoft.com/office/officeart/2005/8/layout/hList1"/>
    <dgm:cxn modelId="{3D540248-D678-4168-AEEF-FE87B8F2CCB2}" type="presParOf" srcId="{61B1FBC1-D80D-4217-B2E7-5713941F70BD}" destId="{7892E50F-72A5-4B9C-AF99-21719FB67C2C}" srcOrd="0" destOrd="0" presId="urn:microsoft.com/office/officeart/2005/8/layout/hList1"/>
    <dgm:cxn modelId="{3E22CF2F-C5BA-42D6-9A1B-A0961DDC75DC}" type="presParOf" srcId="{61B1FBC1-D80D-4217-B2E7-5713941F70BD}" destId="{9AB428BA-8211-4428-AF90-8E0AF6F5E915}" srcOrd="1" destOrd="0" presId="urn:microsoft.com/office/officeart/2005/8/layout/hList1"/>
    <dgm:cxn modelId="{46715E50-10C4-4C68-953F-DB9F3DE495FC}" type="presParOf" srcId="{E1B0479B-8273-4CA0-862F-73A96D0A571C}" destId="{6CF468DE-8C45-4EC5-90AE-F72C507B9DFF}" srcOrd="5" destOrd="0" presId="urn:microsoft.com/office/officeart/2005/8/layout/hList1"/>
    <dgm:cxn modelId="{0BA3E33B-8D6F-4C72-A75E-B85B14A0E988}" type="presParOf" srcId="{E1B0479B-8273-4CA0-862F-73A96D0A571C}" destId="{88883F34-C8B8-4885-B00A-4E08DDA42951}" srcOrd="6" destOrd="0" presId="urn:microsoft.com/office/officeart/2005/8/layout/hList1"/>
    <dgm:cxn modelId="{AE1797E4-83FC-4D0E-986C-B203C26F5707}" type="presParOf" srcId="{88883F34-C8B8-4885-B00A-4E08DDA42951}" destId="{85224AF8-2D8E-4B4A-9A61-A278F21CEB36}" srcOrd="0" destOrd="0" presId="urn:microsoft.com/office/officeart/2005/8/layout/hList1"/>
    <dgm:cxn modelId="{D49225BA-033B-4FD6-987F-2A2B65EF257A}" type="presParOf" srcId="{88883F34-C8B8-4885-B00A-4E08DDA42951}" destId="{22496ED4-093F-4EF5-9298-696600D253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F1734A-F708-4D70-BBC5-50C21BC77768}" type="doc">
      <dgm:prSet loTypeId="urn:microsoft.com/office/officeart/2005/8/layout/gear1" loCatId="cycle" qsTypeId="urn:microsoft.com/office/officeart/2005/8/quickstyle/simple2" qsCatId="simple" csTypeId="urn:microsoft.com/office/officeart/2005/8/colors/accent1_3" csCatId="accent1" phldr="1"/>
      <dgm:spPr/>
    </dgm:pt>
    <dgm:pt modelId="{C92001AB-3B0F-4416-8D96-89C24D7FD213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284317DB-5856-497A-91BD-CAD72FF773F0}" type="parTrans" cxnId="{B6341092-C7F8-4390-B0F6-6B9257DA9416}">
      <dgm:prSet/>
      <dgm:spPr/>
      <dgm:t>
        <a:bodyPr/>
        <a:lstStyle/>
        <a:p>
          <a:endParaRPr lang="en-US"/>
        </a:p>
      </dgm:t>
    </dgm:pt>
    <dgm:pt modelId="{CA3981B8-FB8A-451F-8457-D12101D496BF}" type="sibTrans" cxnId="{B6341092-C7F8-4390-B0F6-6B9257DA9416}">
      <dgm:prSet/>
      <dgm:spPr/>
      <dgm:t>
        <a:bodyPr/>
        <a:lstStyle/>
        <a:p>
          <a:endParaRPr lang="en-US"/>
        </a:p>
      </dgm:t>
    </dgm:pt>
    <dgm:pt modelId="{6A795A5D-B038-48C9-9A72-166F24FF14DC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BE1A081-A4B8-4183-8CEC-7D9C4988A033}" type="parTrans" cxnId="{BAAE3EC5-7D6D-4FB1-AC9E-20874CFAF9EF}">
      <dgm:prSet/>
      <dgm:spPr/>
      <dgm:t>
        <a:bodyPr/>
        <a:lstStyle/>
        <a:p>
          <a:endParaRPr lang="en-US"/>
        </a:p>
      </dgm:t>
    </dgm:pt>
    <dgm:pt modelId="{8F245509-6D58-4368-B3C4-13FC7A996DE2}" type="sibTrans" cxnId="{BAAE3EC5-7D6D-4FB1-AC9E-20874CFAF9EF}">
      <dgm:prSet/>
      <dgm:spPr/>
      <dgm:t>
        <a:bodyPr/>
        <a:lstStyle/>
        <a:p>
          <a:endParaRPr lang="en-US"/>
        </a:p>
      </dgm:t>
    </dgm:pt>
    <dgm:pt modelId="{7AE00E25-3BB7-4C85-9E07-91FE02788FB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A81A63C2-9B84-4501-82B0-59BBC41D5369}" type="parTrans" cxnId="{9B4AA5A9-2D90-457A-82C8-400F94DD96B5}">
      <dgm:prSet/>
      <dgm:spPr/>
      <dgm:t>
        <a:bodyPr/>
        <a:lstStyle/>
        <a:p>
          <a:endParaRPr lang="en-US"/>
        </a:p>
      </dgm:t>
    </dgm:pt>
    <dgm:pt modelId="{A05779D4-AA88-48BF-9075-263C3B3EC54F}" type="sibTrans" cxnId="{9B4AA5A9-2D90-457A-82C8-400F94DD96B5}">
      <dgm:prSet/>
      <dgm:spPr/>
      <dgm:t>
        <a:bodyPr/>
        <a:lstStyle/>
        <a:p>
          <a:endParaRPr lang="en-US"/>
        </a:p>
      </dgm:t>
    </dgm:pt>
    <dgm:pt modelId="{31D0408C-FF25-448D-B3D5-8D48F3BF3146}" type="pres">
      <dgm:prSet presAssocID="{6CF1734A-F708-4D70-BBC5-50C21BC7776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5A0DAF6-D06E-40FA-9C66-6EE3F1CB8066}" type="pres">
      <dgm:prSet presAssocID="{C92001AB-3B0F-4416-8D96-89C24D7FD213}" presName="gear1" presStyleLbl="node1" presStyleIdx="0" presStyleCnt="3">
        <dgm:presLayoutVars>
          <dgm:chMax val="1"/>
          <dgm:bulletEnabled val="1"/>
        </dgm:presLayoutVars>
      </dgm:prSet>
      <dgm:spPr/>
    </dgm:pt>
    <dgm:pt modelId="{12530454-860E-49F5-B4DD-B64C686A26CD}" type="pres">
      <dgm:prSet presAssocID="{C92001AB-3B0F-4416-8D96-89C24D7FD213}" presName="gear1srcNode" presStyleLbl="node1" presStyleIdx="0" presStyleCnt="3"/>
      <dgm:spPr/>
    </dgm:pt>
    <dgm:pt modelId="{2EEF443A-667F-4541-B89E-FF118B23021C}" type="pres">
      <dgm:prSet presAssocID="{C92001AB-3B0F-4416-8D96-89C24D7FD213}" presName="gear1dstNode" presStyleLbl="node1" presStyleIdx="0" presStyleCnt="3"/>
      <dgm:spPr/>
    </dgm:pt>
    <dgm:pt modelId="{0F29F16E-6FAE-44AF-B41A-FA402AA8ABD7}" type="pres">
      <dgm:prSet presAssocID="{6A795A5D-B038-48C9-9A72-166F24FF14DC}" presName="gear2" presStyleLbl="node1" presStyleIdx="1" presStyleCnt="3">
        <dgm:presLayoutVars>
          <dgm:chMax val="1"/>
          <dgm:bulletEnabled val="1"/>
        </dgm:presLayoutVars>
      </dgm:prSet>
      <dgm:spPr/>
    </dgm:pt>
    <dgm:pt modelId="{2847C170-43C6-4755-8B63-37833AEED20B}" type="pres">
      <dgm:prSet presAssocID="{6A795A5D-B038-48C9-9A72-166F24FF14DC}" presName="gear2srcNode" presStyleLbl="node1" presStyleIdx="1" presStyleCnt="3"/>
      <dgm:spPr/>
    </dgm:pt>
    <dgm:pt modelId="{B14B2F36-6501-4192-8024-2824190924B9}" type="pres">
      <dgm:prSet presAssocID="{6A795A5D-B038-48C9-9A72-166F24FF14DC}" presName="gear2dstNode" presStyleLbl="node1" presStyleIdx="1" presStyleCnt="3"/>
      <dgm:spPr/>
    </dgm:pt>
    <dgm:pt modelId="{6051E6F9-5A53-4E61-9E70-6BD36026CA07}" type="pres">
      <dgm:prSet presAssocID="{7AE00E25-3BB7-4C85-9E07-91FE02788FB6}" presName="gear3" presStyleLbl="node1" presStyleIdx="2" presStyleCnt="3"/>
      <dgm:spPr/>
    </dgm:pt>
    <dgm:pt modelId="{905B9515-3B49-4229-BDD3-A2917A578C6D}" type="pres">
      <dgm:prSet presAssocID="{7AE00E25-3BB7-4C85-9E07-91FE02788FB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E02E496-BE85-4656-A777-3C807345E41C}" type="pres">
      <dgm:prSet presAssocID="{7AE00E25-3BB7-4C85-9E07-91FE02788FB6}" presName="gear3srcNode" presStyleLbl="node1" presStyleIdx="2" presStyleCnt="3"/>
      <dgm:spPr/>
    </dgm:pt>
    <dgm:pt modelId="{9227EDE7-8963-43FB-BF98-14F59D1EC9F7}" type="pres">
      <dgm:prSet presAssocID="{7AE00E25-3BB7-4C85-9E07-91FE02788FB6}" presName="gear3dstNode" presStyleLbl="node1" presStyleIdx="2" presStyleCnt="3"/>
      <dgm:spPr/>
    </dgm:pt>
    <dgm:pt modelId="{9E8C8151-8398-4895-A691-6D3B983F85B4}" type="pres">
      <dgm:prSet presAssocID="{CA3981B8-FB8A-451F-8457-D12101D496BF}" presName="connector1" presStyleLbl="sibTrans2D1" presStyleIdx="0" presStyleCnt="3"/>
      <dgm:spPr/>
    </dgm:pt>
    <dgm:pt modelId="{2CE032DB-86CC-46D1-9322-29FDBFDC3E0A}" type="pres">
      <dgm:prSet presAssocID="{8F245509-6D58-4368-B3C4-13FC7A996DE2}" presName="connector2" presStyleLbl="sibTrans2D1" presStyleIdx="1" presStyleCnt="3"/>
      <dgm:spPr/>
    </dgm:pt>
    <dgm:pt modelId="{8AE3E476-F038-45EC-B76B-43321230A64A}" type="pres">
      <dgm:prSet presAssocID="{A05779D4-AA88-48BF-9075-263C3B3EC54F}" presName="connector3" presStyleLbl="sibTrans2D1" presStyleIdx="2" presStyleCnt="3"/>
      <dgm:spPr/>
    </dgm:pt>
  </dgm:ptLst>
  <dgm:cxnLst>
    <dgm:cxn modelId="{45BABC04-2838-4DAF-B11F-6D8BD875EA86}" type="presOf" srcId="{6A795A5D-B038-48C9-9A72-166F24FF14DC}" destId="{B14B2F36-6501-4192-8024-2824190924B9}" srcOrd="2" destOrd="0" presId="urn:microsoft.com/office/officeart/2005/8/layout/gear1"/>
    <dgm:cxn modelId="{6B9BB81C-C1B6-475C-A795-0F6266810ABB}" type="presOf" srcId="{6A795A5D-B038-48C9-9A72-166F24FF14DC}" destId="{2847C170-43C6-4755-8B63-37833AEED20B}" srcOrd="1" destOrd="0" presId="urn:microsoft.com/office/officeart/2005/8/layout/gear1"/>
    <dgm:cxn modelId="{F32C4630-AB4B-45E0-B8F8-E49DEE6AD9C9}" type="presOf" srcId="{A05779D4-AA88-48BF-9075-263C3B3EC54F}" destId="{8AE3E476-F038-45EC-B76B-43321230A64A}" srcOrd="0" destOrd="0" presId="urn:microsoft.com/office/officeart/2005/8/layout/gear1"/>
    <dgm:cxn modelId="{A0C0D934-D5CF-4209-8E86-E84AE3D01005}" type="presOf" srcId="{6A795A5D-B038-48C9-9A72-166F24FF14DC}" destId="{0F29F16E-6FAE-44AF-B41A-FA402AA8ABD7}" srcOrd="0" destOrd="0" presId="urn:microsoft.com/office/officeart/2005/8/layout/gear1"/>
    <dgm:cxn modelId="{662ED43B-A033-41BD-A2C7-C52B52137A54}" type="presOf" srcId="{C92001AB-3B0F-4416-8D96-89C24D7FD213}" destId="{2EEF443A-667F-4541-B89E-FF118B23021C}" srcOrd="2" destOrd="0" presId="urn:microsoft.com/office/officeart/2005/8/layout/gear1"/>
    <dgm:cxn modelId="{FD32E543-14CF-4957-8174-29C77433E26E}" type="presOf" srcId="{7AE00E25-3BB7-4C85-9E07-91FE02788FB6}" destId="{6051E6F9-5A53-4E61-9E70-6BD36026CA07}" srcOrd="0" destOrd="0" presId="urn:microsoft.com/office/officeart/2005/8/layout/gear1"/>
    <dgm:cxn modelId="{D4FFC368-28F9-479A-8F2B-5EFB1682ECC2}" type="presOf" srcId="{7AE00E25-3BB7-4C85-9E07-91FE02788FB6}" destId="{CE02E496-BE85-4656-A777-3C807345E41C}" srcOrd="2" destOrd="0" presId="urn:microsoft.com/office/officeart/2005/8/layout/gear1"/>
    <dgm:cxn modelId="{3CDA6D87-E99C-41AE-9E45-6EC838023912}" type="presOf" srcId="{7AE00E25-3BB7-4C85-9E07-91FE02788FB6}" destId="{905B9515-3B49-4229-BDD3-A2917A578C6D}" srcOrd="1" destOrd="0" presId="urn:microsoft.com/office/officeart/2005/8/layout/gear1"/>
    <dgm:cxn modelId="{B6341092-C7F8-4390-B0F6-6B9257DA9416}" srcId="{6CF1734A-F708-4D70-BBC5-50C21BC77768}" destId="{C92001AB-3B0F-4416-8D96-89C24D7FD213}" srcOrd="0" destOrd="0" parTransId="{284317DB-5856-497A-91BD-CAD72FF773F0}" sibTransId="{CA3981B8-FB8A-451F-8457-D12101D496BF}"/>
    <dgm:cxn modelId="{41A93D9E-486C-4B80-A5B8-95C174EADC80}" type="presOf" srcId="{7AE00E25-3BB7-4C85-9E07-91FE02788FB6}" destId="{9227EDE7-8963-43FB-BF98-14F59D1EC9F7}" srcOrd="3" destOrd="0" presId="urn:microsoft.com/office/officeart/2005/8/layout/gear1"/>
    <dgm:cxn modelId="{021906A5-3161-4398-951D-84454CF797EC}" type="presOf" srcId="{8F245509-6D58-4368-B3C4-13FC7A996DE2}" destId="{2CE032DB-86CC-46D1-9322-29FDBFDC3E0A}" srcOrd="0" destOrd="0" presId="urn:microsoft.com/office/officeart/2005/8/layout/gear1"/>
    <dgm:cxn modelId="{9B4AA5A9-2D90-457A-82C8-400F94DD96B5}" srcId="{6CF1734A-F708-4D70-BBC5-50C21BC77768}" destId="{7AE00E25-3BB7-4C85-9E07-91FE02788FB6}" srcOrd="2" destOrd="0" parTransId="{A81A63C2-9B84-4501-82B0-59BBC41D5369}" sibTransId="{A05779D4-AA88-48BF-9075-263C3B3EC54F}"/>
    <dgm:cxn modelId="{A9CF2FAB-CB7D-456E-A991-E25CA7296C00}" type="presOf" srcId="{C92001AB-3B0F-4416-8D96-89C24D7FD213}" destId="{15A0DAF6-D06E-40FA-9C66-6EE3F1CB8066}" srcOrd="0" destOrd="0" presId="urn:microsoft.com/office/officeart/2005/8/layout/gear1"/>
    <dgm:cxn modelId="{7557D7B7-2F49-4C68-BF97-CB44ED9A8BF1}" type="presOf" srcId="{CA3981B8-FB8A-451F-8457-D12101D496BF}" destId="{9E8C8151-8398-4895-A691-6D3B983F85B4}" srcOrd="0" destOrd="0" presId="urn:microsoft.com/office/officeart/2005/8/layout/gear1"/>
    <dgm:cxn modelId="{327620C3-074E-4629-B6E2-0E0E1C5D3374}" type="presOf" srcId="{6CF1734A-F708-4D70-BBC5-50C21BC77768}" destId="{31D0408C-FF25-448D-B3D5-8D48F3BF3146}" srcOrd="0" destOrd="0" presId="urn:microsoft.com/office/officeart/2005/8/layout/gear1"/>
    <dgm:cxn modelId="{BAAE3EC5-7D6D-4FB1-AC9E-20874CFAF9EF}" srcId="{6CF1734A-F708-4D70-BBC5-50C21BC77768}" destId="{6A795A5D-B038-48C9-9A72-166F24FF14DC}" srcOrd="1" destOrd="0" parTransId="{ABE1A081-A4B8-4183-8CEC-7D9C4988A033}" sibTransId="{8F245509-6D58-4368-B3C4-13FC7A996DE2}"/>
    <dgm:cxn modelId="{3C9EF2E9-8EA7-4255-8401-7E283B41E5DA}" type="presOf" srcId="{C92001AB-3B0F-4416-8D96-89C24D7FD213}" destId="{12530454-860E-49F5-B4DD-B64C686A26CD}" srcOrd="1" destOrd="0" presId="urn:microsoft.com/office/officeart/2005/8/layout/gear1"/>
    <dgm:cxn modelId="{4D5E43F6-B2BD-46AE-BCC5-18D84E513ADA}" type="presParOf" srcId="{31D0408C-FF25-448D-B3D5-8D48F3BF3146}" destId="{15A0DAF6-D06E-40FA-9C66-6EE3F1CB8066}" srcOrd="0" destOrd="0" presId="urn:microsoft.com/office/officeart/2005/8/layout/gear1"/>
    <dgm:cxn modelId="{D804A1A9-E119-47BD-82D4-CDE2C73545A4}" type="presParOf" srcId="{31D0408C-FF25-448D-B3D5-8D48F3BF3146}" destId="{12530454-860E-49F5-B4DD-B64C686A26CD}" srcOrd="1" destOrd="0" presId="urn:microsoft.com/office/officeart/2005/8/layout/gear1"/>
    <dgm:cxn modelId="{F669703D-8901-40DB-B22D-8369502D3633}" type="presParOf" srcId="{31D0408C-FF25-448D-B3D5-8D48F3BF3146}" destId="{2EEF443A-667F-4541-B89E-FF118B23021C}" srcOrd="2" destOrd="0" presId="urn:microsoft.com/office/officeart/2005/8/layout/gear1"/>
    <dgm:cxn modelId="{CC8B98A9-BAE4-4C6B-A2FC-8D815A9DCCB4}" type="presParOf" srcId="{31D0408C-FF25-448D-B3D5-8D48F3BF3146}" destId="{0F29F16E-6FAE-44AF-B41A-FA402AA8ABD7}" srcOrd="3" destOrd="0" presId="urn:microsoft.com/office/officeart/2005/8/layout/gear1"/>
    <dgm:cxn modelId="{AB4E1DCD-56DE-4CA0-9698-2DB4EA34CB00}" type="presParOf" srcId="{31D0408C-FF25-448D-B3D5-8D48F3BF3146}" destId="{2847C170-43C6-4755-8B63-37833AEED20B}" srcOrd="4" destOrd="0" presId="urn:microsoft.com/office/officeart/2005/8/layout/gear1"/>
    <dgm:cxn modelId="{08649483-8743-42AC-BE15-7908270CD528}" type="presParOf" srcId="{31D0408C-FF25-448D-B3D5-8D48F3BF3146}" destId="{B14B2F36-6501-4192-8024-2824190924B9}" srcOrd="5" destOrd="0" presId="urn:microsoft.com/office/officeart/2005/8/layout/gear1"/>
    <dgm:cxn modelId="{106AB347-C68A-461E-BFEE-766188058877}" type="presParOf" srcId="{31D0408C-FF25-448D-B3D5-8D48F3BF3146}" destId="{6051E6F9-5A53-4E61-9E70-6BD36026CA07}" srcOrd="6" destOrd="0" presId="urn:microsoft.com/office/officeart/2005/8/layout/gear1"/>
    <dgm:cxn modelId="{DCDE43C2-FE23-422F-9DB0-588DC12676EE}" type="presParOf" srcId="{31D0408C-FF25-448D-B3D5-8D48F3BF3146}" destId="{905B9515-3B49-4229-BDD3-A2917A578C6D}" srcOrd="7" destOrd="0" presId="urn:microsoft.com/office/officeart/2005/8/layout/gear1"/>
    <dgm:cxn modelId="{2DB44B4F-A802-46FA-BCA2-F8B8EF1AD61F}" type="presParOf" srcId="{31D0408C-FF25-448D-B3D5-8D48F3BF3146}" destId="{CE02E496-BE85-4656-A777-3C807345E41C}" srcOrd="8" destOrd="0" presId="urn:microsoft.com/office/officeart/2005/8/layout/gear1"/>
    <dgm:cxn modelId="{0BB7F494-14E8-4BF6-8E60-884D5F6079FA}" type="presParOf" srcId="{31D0408C-FF25-448D-B3D5-8D48F3BF3146}" destId="{9227EDE7-8963-43FB-BF98-14F59D1EC9F7}" srcOrd="9" destOrd="0" presId="urn:microsoft.com/office/officeart/2005/8/layout/gear1"/>
    <dgm:cxn modelId="{61EC1E57-C606-40CF-96C1-E9FEDA847E26}" type="presParOf" srcId="{31D0408C-FF25-448D-B3D5-8D48F3BF3146}" destId="{9E8C8151-8398-4895-A691-6D3B983F85B4}" srcOrd="10" destOrd="0" presId="urn:microsoft.com/office/officeart/2005/8/layout/gear1"/>
    <dgm:cxn modelId="{577DC507-1524-4DC9-A6E1-4E4EFD9A5941}" type="presParOf" srcId="{31D0408C-FF25-448D-B3D5-8D48F3BF3146}" destId="{2CE032DB-86CC-46D1-9322-29FDBFDC3E0A}" srcOrd="11" destOrd="0" presId="urn:microsoft.com/office/officeart/2005/8/layout/gear1"/>
    <dgm:cxn modelId="{6EFE187A-A6EE-4357-A310-B340D4B1EBCA}" type="presParOf" srcId="{31D0408C-FF25-448D-B3D5-8D48F3BF3146}" destId="{8AE3E476-F038-45EC-B76B-43321230A64A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6A67B5-D6DA-46E9-9477-4E23D84093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97012A-B7DB-4493-A8DF-A5645077FD92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B7F8EF7D-8E0E-48D4-8CFB-50C334194C2E}" type="parTrans" cxnId="{0B89E400-A659-475E-BB34-B032D3EED6E2}">
      <dgm:prSet/>
      <dgm:spPr/>
      <dgm:t>
        <a:bodyPr/>
        <a:lstStyle/>
        <a:p>
          <a:endParaRPr lang="en-US"/>
        </a:p>
      </dgm:t>
    </dgm:pt>
    <dgm:pt modelId="{58A1A35E-EE1B-4824-A793-CABD1CED36F1}" type="sibTrans" cxnId="{0B89E400-A659-475E-BB34-B032D3EED6E2}">
      <dgm:prSet/>
      <dgm:spPr/>
      <dgm:t>
        <a:bodyPr/>
        <a:lstStyle/>
        <a:p>
          <a:endParaRPr lang="en-US"/>
        </a:p>
      </dgm:t>
    </dgm:pt>
    <dgm:pt modelId="{41EE42EE-3760-4536-9C37-29AB96DAC306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9CD36448-BF7F-43D2-A846-824992D8082E}" type="parTrans" cxnId="{20CCEF74-C6A3-428D-B354-EDF5B0244E61}">
      <dgm:prSet/>
      <dgm:spPr/>
      <dgm:t>
        <a:bodyPr/>
        <a:lstStyle/>
        <a:p>
          <a:endParaRPr lang="en-US"/>
        </a:p>
      </dgm:t>
    </dgm:pt>
    <dgm:pt modelId="{5CCB7C21-2A13-46A1-98C8-9FE61DA904E6}" type="sibTrans" cxnId="{20CCEF74-C6A3-428D-B354-EDF5B0244E61}">
      <dgm:prSet/>
      <dgm:spPr/>
      <dgm:t>
        <a:bodyPr/>
        <a:lstStyle/>
        <a:p>
          <a:endParaRPr lang="en-US"/>
        </a:p>
      </dgm:t>
    </dgm:pt>
    <dgm:pt modelId="{C99E1272-FC2F-4797-A52E-95727275BBAB}">
      <dgm:prSet phldrT="[Text]"/>
      <dgm:spPr/>
      <dgm:t>
        <a:bodyPr/>
        <a:lstStyle/>
        <a:p>
          <a:r>
            <a:rPr lang="en-US" dirty="0"/>
            <a:t>Address</a:t>
          </a:r>
        </a:p>
      </dgm:t>
    </dgm:pt>
    <dgm:pt modelId="{E132EF53-9B67-4434-9AD8-2AC8023BA9D6}" type="parTrans" cxnId="{FBB5DAA4-A58D-4817-B1D3-2DA1A4DBF29D}">
      <dgm:prSet/>
      <dgm:spPr/>
      <dgm:t>
        <a:bodyPr/>
        <a:lstStyle/>
        <a:p>
          <a:endParaRPr lang="en-US"/>
        </a:p>
      </dgm:t>
    </dgm:pt>
    <dgm:pt modelId="{C8751870-4523-4AB1-AADB-C2D7F35807B4}" type="sibTrans" cxnId="{FBB5DAA4-A58D-4817-B1D3-2DA1A4DBF29D}">
      <dgm:prSet/>
      <dgm:spPr/>
      <dgm:t>
        <a:bodyPr/>
        <a:lstStyle/>
        <a:p>
          <a:endParaRPr lang="en-US"/>
        </a:p>
      </dgm:t>
    </dgm:pt>
    <dgm:pt modelId="{BF03A644-72FD-4000-B608-35C6F2AC6D70}">
      <dgm:prSet phldrT="[Text]" custT="1"/>
      <dgm:spPr/>
      <dgm:t>
        <a:bodyPr/>
        <a:lstStyle/>
        <a:p>
          <a:r>
            <a:rPr lang="en-US" sz="1800" dirty="0"/>
            <a:t>City</a:t>
          </a:r>
        </a:p>
      </dgm:t>
    </dgm:pt>
    <dgm:pt modelId="{2D8B4075-B727-4D86-A560-4B834D1CB1EB}" type="parTrans" cxnId="{A02CF65E-E237-4743-B841-A47DBC8DF3C6}">
      <dgm:prSet/>
      <dgm:spPr/>
      <dgm:t>
        <a:bodyPr/>
        <a:lstStyle/>
        <a:p>
          <a:endParaRPr lang="en-US"/>
        </a:p>
      </dgm:t>
    </dgm:pt>
    <dgm:pt modelId="{B8203033-412C-4260-990F-2270C681C327}" type="sibTrans" cxnId="{A02CF65E-E237-4743-B841-A47DBC8DF3C6}">
      <dgm:prSet/>
      <dgm:spPr/>
      <dgm:t>
        <a:bodyPr/>
        <a:lstStyle/>
        <a:p>
          <a:endParaRPr lang="en-US"/>
        </a:p>
      </dgm:t>
    </dgm:pt>
    <dgm:pt modelId="{C8F28634-86C2-41AA-9BE1-506B3B7E9EFD}">
      <dgm:prSet phldrT="[Text]" custT="1"/>
      <dgm:spPr/>
      <dgm:t>
        <a:bodyPr/>
        <a:lstStyle/>
        <a:p>
          <a:r>
            <a:rPr lang="en-US" sz="1800" dirty="0"/>
            <a:t>Country</a:t>
          </a:r>
        </a:p>
      </dgm:t>
    </dgm:pt>
    <dgm:pt modelId="{7CE98FC2-4F54-4CC6-8B0B-AD2FFE05BB2E}" type="parTrans" cxnId="{2596B0B2-A2EE-45FE-99BC-901957CA800C}">
      <dgm:prSet/>
      <dgm:spPr/>
      <dgm:t>
        <a:bodyPr/>
        <a:lstStyle/>
        <a:p>
          <a:endParaRPr lang="en-US"/>
        </a:p>
      </dgm:t>
    </dgm:pt>
    <dgm:pt modelId="{FF6F6FD8-7FEA-45F0-B060-3B648E237B72}" type="sibTrans" cxnId="{2596B0B2-A2EE-45FE-99BC-901957CA800C}">
      <dgm:prSet/>
      <dgm:spPr/>
      <dgm:t>
        <a:bodyPr/>
        <a:lstStyle/>
        <a:p>
          <a:endParaRPr lang="en-US"/>
        </a:p>
      </dgm:t>
    </dgm:pt>
    <dgm:pt modelId="{899A808F-BF17-412A-A6D5-2E48C67F3F2E}">
      <dgm:prSet phldrT="[Text]" custT="1"/>
      <dgm:spPr/>
      <dgm:t>
        <a:bodyPr/>
        <a:lstStyle/>
        <a:p>
          <a:r>
            <a:rPr lang="en-US" sz="1800" dirty="0"/>
            <a:t>Email</a:t>
          </a:r>
        </a:p>
      </dgm:t>
    </dgm:pt>
    <dgm:pt modelId="{1ACAD678-F086-464F-9E22-164E4605DE8E}" type="parTrans" cxnId="{60EA7E9B-404D-429E-ADEC-6A29AFD1AD9F}">
      <dgm:prSet/>
      <dgm:spPr/>
      <dgm:t>
        <a:bodyPr/>
        <a:lstStyle/>
        <a:p>
          <a:endParaRPr lang="en-US"/>
        </a:p>
      </dgm:t>
    </dgm:pt>
    <dgm:pt modelId="{A528EC9A-E430-4E76-A11C-899FF382674C}" type="sibTrans" cxnId="{60EA7E9B-404D-429E-ADEC-6A29AFD1AD9F}">
      <dgm:prSet/>
      <dgm:spPr/>
      <dgm:t>
        <a:bodyPr/>
        <a:lstStyle/>
        <a:p>
          <a:endParaRPr lang="en-US"/>
        </a:p>
      </dgm:t>
    </dgm:pt>
    <dgm:pt modelId="{FDF818A0-508A-4A1F-B93F-9A2CA5A5F20A}">
      <dgm:prSet phldrT="[Text]" custT="1"/>
      <dgm:spPr/>
      <dgm:t>
        <a:bodyPr/>
        <a:lstStyle/>
        <a:p>
          <a:r>
            <a:rPr lang="en-US" sz="1800" dirty="0"/>
            <a:t>Phone</a:t>
          </a:r>
        </a:p>
      </dgm:t>
    </dgm:pt>
    <dgm:pt modelId="{857A6651-5117-40B0-AA6D-29F38A567982}" type="parTrans" cxnId="{5EFB483E-2DA2-421F-A357-F5BE55E7E689}">
      <dgm:prSet/>
      <dgm:spPr/>
      <dgm:t>
        <a:bodyPr/>
        <a:lstStyle/>
        <a:p>
          <a:endParaRPr lang="en-US"/>
        </a:p>
      </dgm:t>
    </dgm:pt>
    <dgm:pt modelId="{DDCEB57D-09E7-463E-A98D-6200F707D253}" type="sibTrans" cxnId="{5EFB483E-2DA2-421F-A357-F5BE55E7E689}">
      <dgm:prSet/>
      <dgm:spPr/>
      <dgm:t>
        <a:bodyPr/>
        <a:lstStyle/>
        <a:p>
          <a:endParaRPr lang="en-US"/>
        </a:p>
      </dgm:t>
    </dgm:pt>
    <dgm:pt modelId="{BA1EC5AD-BED6-4A93-B9B7-61B5338EAEC2}">
      <dgm:prSet phldrT="[Text]" custT="1"/>
      <dgm:spPr/>
      <dgm:t>
        <a:bodyPr/>
        <a:lstStyle/>
        <a:p>
          <a:r>
            <a:rPr lang="en-US" sz="1800" dirty="0"/>
            <a:t>Home Address</a:t>
          </a:r>
        </a:p>
      </dgm:t>
    </dgm:pt>
    <dgm:pt modelId="{738F0C1C-BD0A-4159-B161-1BE765501366}" type="parTrans" cxnId="{C8B1A98F-99CE-4C40-A8D7-D0CE06B23818}">
      <dgm:prSet/>
      <dgm:spPr/>
      <dgm:t>
        <a:bodyPr/>
        <a:lstStyle/>
        <a:p>
          <a:endParaRPr lang="en-US"/>
        </a:p>
      </dgm:t>
    </dgm:pt>
    <dgm:pt modelId="{A1944938-3358-45B1-9CBE-3CF3F7540FC8}" type="sibTrans" cxnId="{C8B1A98F-99CE-4C40-A8D7-D0CE06B23818}">
      <dgm:prSet/>
      <dgm:spPr/>
      <dgm:t>
        <a:bodyPr/>
        <a:lstStyle/>
        <a:p>
          <a:endParaRPr lang="en-US"/>
        </a:p>
      </dgm:t>
    </dgm:pt>
    <dgm:pt modelId="{C766458B-813C-44F5-825E-54163B14F09A}">
      <dgm:prSet phldrT="[Text]" custT="1"/>
      <dgm:spPr/>
      <dgm:t>
        <a:bodyPr/>
        <a:lstStyle/>
        <a:p>
          <a:r>
            <a:rPr lang="en-US" sz="1800" dirty="0"/>
            <a:t>State</a:t>
          </a:r>
        </a:p>
      </dgm:t>
    </dgm:pt>
    <dgm:pt modelId="{DCB69546-7D75-405A-9450-3F8B05839BB6}" type="parTrans" cxnId="{478E10D1-4B91-469E-80FD-8F38862CA9C9}">
      <dgm:prSet/>
      <dgm:spPr/>
      <dgm:t>
        <a:bodyPr/>
        <a:lstStyle/>
        <a:p>
          <a:endParaRPr lang="en-US"/>
        </a:p>
      </dgm:t>
    </dgm:pt>
    <dgm:pt modelId="{3FC72864-B606-4775-8F0B-03A6D4F65EC6}" type="sibTrans" cxnId="{478E10D1-4B91-469E-80FD-8F38862CA9C9}">
      <dgm:prSet/>
      <dgm:spPr/>
      <dgm:t>
        <a:bodyPr/>
        <a:lstStyle/>
        <a:p>
          <a:endParaRPr lang="en-US"/>
        </a:p>
      </dgm:t>
    </dgm:pt>
    <dgm:pt modelId="{C1923AB6-D578-4705-9FBD-F0174728C2A9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E8A92D98-DD26-441A-9505-0EF2C24E7348}" type="parTrans" cxnId="{838B410A-F6E1-407C-98AA-C2596E3E3D60}">
      <dgm:prSet/>
      <dgm:spPr/>
      <dgm:t>
        <a:bodyPr/>
        <a:lstStyle/>
        <a:p>
          <a:endParaRPr lang="en-US"/>
        </a:p>
      </dgm:t>
    </dgm:pt>
    <dgm:pt modelId="{028570A8-EBDD-42F0-9C88-954B82F67FAB}" type="sibTrans" cxnId="{838B410A-F6E1-407C-98AA-C2596E3E3D60}">
      <dgm:prSet/>
      <dgm:spPr/>
      <dgm:t>
        <a:bodyPr/>
        <a:lstStyle/>
        <a:p>
          <a:endParaRPr lang="en-US"/>
        </a:p>
      </dgm:t>
    </dgm:pt>
    <dgm:pt modelId="{C50E2D16-34F4-41A6-B103-92C4D8499724}">
      <dgm:prSet phldrT="[Text]"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49825742-1F33-4C57-B3FB-4723E6A1E449}" type="parTrans" cxnId="{BE3FE377-8E66-4626-9C8D-A63659DD85E8}">
      <dgm:prSet/>
      <dgm:spPr/>
      <dgm:t>
        <a:bodyPr/>
        <a:lstStyle/>
        <a:p>
          <a:endParaRPr lang="en-US"/>
        </a:p>
      </dgm:t>
    </dgm:pt>
    <dgm:pt modelId="{005010DE-CE5F-45CB-88D1-5B579E1F2459}" type="sibTrans" cxnId="{BE3FE377-8E66-4626-9C8D-A63659DD85E8}">
      <dgm:prSet/>
      <dgm:spPr/>
      <dgm:t>
        <a:bodyPr/>
        <a:lstStyle/>
        <a:p>
          <a:endParaRPr lang="en-US"/>
        </a:p>
      </dgm:t>
    </dgm:pt>
    <dgm:pt modelId="{F5DC3D1D-108D-441C-99F6-89B313A60337}">
      <dgm:prSet phldrT="[Text]"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2474E5AE-EF55-4A9C-902C-20B9A4E5A2C2}" type="parTrans" cxnId="{A7E32B09-0909-45F7-A86D-EA67953A2ABA}">
      <dgm:prSet/>
      <dgm:spPr/>
      <dgm:t>
        <a:bodyPr/>
        <a:lstStyle/>
        <a:p>
          <a:endParaRPr lang="en-US"/>
        </a:p>
      </dgm:t>
    </dgm:pt>
    <dgm:pt modelId="{913C474B-4E6D-44D4-865F-AFC0276B641D}" type="sibTrans" cxnId="{A7E32B09-0909-45F7-A86D-EA67953A2ABA}">
      <dgm:prSet/>
      <dgm:spPr/>
      <dgm:t>
        <a:bodyPr/>
        <a:lstStyle/>
        <a:p>
          <a:endParaRPr lang="en-US"/>
        </a:p>
      </dgm:t>
    </dgm:pt>
    <dgm:pt modelId="{20BEAFF1-DE1F-4889-BDDB-6F0361455CE6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40834144-272F-4599-A90E-2F19D41D644D}" type="parTrans" cxnId="{5E080D33-F533-42BE-979B-3EC19D2DDCFA}">
      <dgm:prSet/>
      <dgm:spPr/>
      <dgm:t>
        <a:bodyPr/>
        <a:lstStyle/>
        <a:p>
          <a:endParaRPr lang="en-US"/>
        </a:p>
      </dgm:t>
    </dgm:pt>
    <dgm:pt modelId="{C23FE6FF-063F-4899-B8E1-8AC51943A9AC}" type="sibTrans" cxnId="{5E080D33-F533-42BE-979B-3EC19D2DDCFA}">
      <dgm:prSet/>
      <dgm:spPr/>
      <dgm:t>
        <a:bodyPr/>
        <a:lstStyle/>
        <a:p>
          <a:endParaRPr lang="en-US"/>
        </a:p>
      </dgm:t>
    </dgm:pt>
    <dgm:pt modelId="{F989B1A5-C27C-40B9-8ED5-018E8BDCB6F9}">
      <dgm:prSet phldrT="[Text]" custT="1"/>
      <dgm:spPr/>
      <dgm:t>
        <a:bodyPr/>
        <a:lstStyle/>
        <a:p>
          <a:r>
            <a:rPr lang="en-US" sz="1800" dirty="0"/>
            <a:t>Postal Code</a:t>
          </a:r>
        </a:p>
      </dgm:t>
    </dgm:pt>
    <dgm:pt modelId="{C4F1B591-92F2-410C-B5D8-AD71544D09CF}" type="parTrans" cxnId="{BF2B892C-77FA-49C9-94A6-967B6611F4B4}">
      <dgm:prSet/>
      <dgm:spPr/>
      <dgm:t>
        <a:bodyPr/>
        <a:lstStyle/>
        <a:p>
          <a:endParaRPr lang="en-US"/>
        </a:p>
      </dgm:t>
    </dgm:pt>
    <dgm:pt modelId="{B0436C45-319D-4052-B531-8D41981415A7}" type="sibTrans" cxnId="{BF2B892C-77FA-49C9-94A6-967B6611F4B4}">
      <dgm:prSet/>
      <dgm:spPr/>
      <dgm:t>
        <a:bodyPr/>
        <a:lstStyle/>
        <a:p>
          <a:endParaRPr lang="en-US"/>
        </a:p>
      </dgm:t>
    </dgm:pt>
    <dgm:pt modelId="{7A5B3F81-3160-40A5-96CA-967A95B6062B}">
      <dgm:prSet phldrT="[Text]" custT="1"/>
      <dgm:spPr/>
      <dgm:t>
        <a:bodyPr/>
        <a:lstStyle/>
        <a:p>
          <a:r>
            <a:rPr lang="en-US" sz="1800" dirty="0"/>
            <a:t>Work Address</a:t>
          </a:r>
        </a:p>
      </dgm:t>
    </dgm:pt>
    <dgm:pt modelId="{052FB558-4CB0-4FB2-A76F-E97F873D3414}" type="parTrans" cxnId="{9FEF3CBE-6964-4D41-BCAA-CA892CE683E8}">
      <dgm:prSet/>
      <dgm:spPr/>
      <dgm:t>
        <a:bodyPr/>
        <a:lstStyle/>
        <a:p>
          <a:endParaRPr lang="en-US"/>
        </a:p>
      </dgm:t>
    </dgm:pt>
    <dgm:pt modelId="{37DBBBDB-FB2A-4729-90D2-D79616C65378}" type="sibTrans" cxnId="{9FEF3CBE-6964-4D41-BCAA-CA892CE683E8}">
      <dgm:prSet/>
      <dgm:spPr/>
      <dgm:t>
        <a:bodyPr/>
        <a:lstStyle/>
        <a:p>
          <a:endParaRPr lang="en-US"/>
        </a:p>
      </dgm:t>
    </dgm:pt>
    <dgm:pt modelId="{16EA35C6-6134-4E29-BE57-B8FBCAE912A8}">
      <dgm:prSet phldrT="[Text]" custT="1"/>
      <dgm:spPr/>
      <dgm:t>
        <a:bodyPr/>
        <a:lstStyle/>
        <a:p>
          <a:r>
            <a:rPr lang="en-US" sz="1800" dirty="0"/>
            <a:t>Address Type</a:t>
          </a:r>
        </a:p>
      </dgm:t>
    </dgm:pt>
    <dgm:pt modelId="{DCFA04A5-FB85-405B-A097-6C893C47BC44}" type="parTrans" cxnId="{806DEEB1-7DC8-4660-B057-59003A0E73EC}">
      <dgm:prSet/>
      <dgm:spPr/>
      <dgm:t>
        <a:bodyPr/>
        <a:lstStyle/>
        <a:p>
          <a:endParaRPr lang="en-US"/>
        </a:p>
      </dgm:t>
    </dgm:pt>
    <dgm:pt modelId="{9605FEF1-8164-42FA-B370-5025455CB594}" type="sibTrans" cxnId="{806DEEB1-7DC8-4660-B057-59003A0E73EC}">
      <dgm:prSet/>
      <dgm:spPr/>
      <dgm:t>
        <a:bodyPr/>
        <a:lstStyle/>
        <a:p>
          <a:endParaRPr lang="en-US"/>
        </a:p>
      </dgm:t>
    </dgm:pt>
    <dgm:pt modelId="{E1B0479B-8273-4CA0-862F-73A96D0A571C}" type="pres">
      <dgm:prSet presAssocID="{256A67B5-D6DA-46E9-9477-4E23D840938B}" presName="Name0" presStyleCnt="0">
        <dgm:presLayoutVars>
          <dgm:dir/>
          <dgm:animLvl val="lvl"/>
          <dgm:resizeHandles val="exact"/>
        </dgm:presLayoutVars>
      </dgm:prSet>
      <dgm:spPr/>
    </dgm:pt>
    <dgm:pt modelId="{394139FA-186A-4CD1-B432-B0CA558693E1}" type="pres">
      <dgm:prSet presAssocID="{6E97012A-B7DB-4493-A8DF-A5645077FD92}" presName="composite" presStyleCnt="0"/>
      <dgm:spPr/>
    </dgm:pt>
    <dgm:pt modelId="{CC54515A-558E-42EA-8877-D4DDD14FAE40}" type="pres">
      <dgm:prSet presAssocID="{6E97012A-B7DB-4493-A8DF-A5645077FD9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88021DB-3BE4-424C-8CB5-3738B1DC9AA0}" type="pres">
      <dgm:prSet presAssocID="{6E97012A-B7DB-4493-A8DF-A5645077FD92}" presName="desTx" presStyleLbl="alignAccFollowNode1" presStyleIdx="0" presStyleCnt="2">
        <dgm:presLayoutVars>
          <dgm:bulletEnabled val="1"/>
        </dgm:presLayoutVars>
      </dgm:prSet>
      <dgm:spPr/>
    </dgm:pt>
    <dgm:pt modelId="{2D7D3147-C055-40C3-9C8A-059C48B734C2}" type="pres">
      <dgm:prSet presAssocID="{58A1A35E-EE1B-4824-A793-CABD1CED36F1}" presName="space" presStyleCnt="0"/>
      <dgm:spPr/>
    </dgm:pt>
    <dgm:pt modelId="{17600419-C3AB-466A-9376-93B3DDAA8C0E}" type="pres">
      <dgm:prSet presAssocID="{C99E1272-FC2F-4797-A52E-95727275BBAB}" presName="composite" presStyleCnt="0"/>
      <dgm:spPr/>
    </dgm:pt>
    <dgm:pt modelId="{01B45DB8-B845-4B67-A8EF-2F4A8417732D}" type="pres">
      <dgm:prSet presAssocID="{C99E1272-FC2F-4797-A52E-95727275BBAB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5D05594F-C9CA-446C-84AB-24AAAB2FC6B1}" type="pres">
      <dgm:prSet presAssocID="{C99E1272-FC2F-4797-A52E-95727275BBAB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B89E400-A659-475E-BB34-B032D3EED6E2}" srcId="{256A67B5-D6DA-46E9-9477-4E23D840938B}" destId="{6E97012A-B7DB-4493-A8DF-A5645077FD92}" srcOrd="0" destOrd="0" parTransId="{B7F8EF7D-8E0E-48D4-8CFB-50C334194C2E}" sibTransId="{58A1A35E-EE1B-4824-A793-CABD1CED36F1}"/>
    <dgm:cxn modelId="{2E1E0B03-8ABD-4C52-BAD5-2F90D0C19A12}" type="presOf" srcId="{F989B1A5-C27C-40B9-8ED5-018E8BDCB6F9}" destId="{5D05594F-C9CA-446C-84AB-24AAAB2FC6B1}" srcOrd="0" destOrd="3" presId="urn:microsoft.com/office/officeart/2005/8/layout/hList1"/>
    <dgm:cxn modelId="{A7E32B09-0909-45F7-A86D-EA67953A2ABA}" srcId="{6E97012A-B7DB-4493-A8DF-A5645077FD92}" destId="{F5DC3D1D-108D-441C-99F6-89B313A60337}" srcOrd="7" destOrd="0" parTransId="{2474E5AE-EF55-4A9C-902C-20B9A4E5A2C2}" sibTransId="{913C474B-4E6D-44D4-865F-AFC0276B641D}"/>
    <dgm:cxn modelId="{838B410A-F6E1-407C-98AA-C2596E3E3D60}" srcId="{6E97012A-B7DB-4493-A8DF-A5645077FD92}" destId="{C1923AB6-D578-4705-9FBD-F0174728C2A9}" srcOrd="5" destOrd="0" parTransId="{E8A92D98-DD26-441A-9505-0EF2C24E7348}" sibTransId="{028570A8-EBDD-42F0-9C88-954B82F67FAB}"/>
    <dgm:cxn modelId="{BF2B892C-77FA-49C9-94A6-967B6611F4B4}" srcId="{C99E1272-FC2F-4797-A52E-95727275BBAB}" destId="{F989B1A5-C27C-40B9-8ED5-018E8BDCB6F9}" srcOrd="3" destOrd="0" parTransId="{C4F1B591-92F2-410C-B5D8-AD71544D09CF}" sibTransId="{B0436C45-319D-4052-B531-8D41981415A7}"/>
    <dgm:cxn modelId="{5E080D33-F533-42BE-979B-3EC19D2DDCFA}" srcId="{C99E1272-FC2F-4797-A52E-95727275BBAB}" destId="{20BEAFF1-DE1F-4889-BDDB-6F0361455CE6}" srcOrd="5" destOrd="0" parTransId="{40834144-272F-4599-A90E-2F19D41D644D}" sibTransId="{C23FE6FF-063F-4899-B8E1-8AC51943A9AC}"/>
    <dgm:cxn modelId="{63331735-5A2C-4F4E-A2D1-E15D587036B9}" type="presOf" srcId="{BA1EC5AD-BED6-4A93-B9B7-61B5338EAEC2}" destId="{588021DB-3BE4-424C-8CB5-3738B1DC9AA0}" srcOrd="0" destOrd="3" presId="urn:microsoft.com/office/officeart/2005/8/layout/hList1"/>
    <dgm:cxn modelId="{CE967B35-C6BF-4E74-8057-3E00321A2CD3}" type="presOf" srcId="{256A67B5-D6DA-46E9-9477-4E23D840938B}" destId="{E1B0479B-8273-4CA0-862F-73A96D0A571C}" srcOrd="0" destOrd="0" presId="urn:microsoft.com/office/officeart/2005/8/layout/hList1"/>
    <dgm:cxn modelId="{5EFB483E-2DA2-421F-A357-F5BE55E7E689}" srcId="{6E97012A-B7DB-4493-A8DF-A5645077FD92}" destId="{FDF818A0-508A-4A1F-B93F-9A2CA5A5F20A}" srcOrd="2" destOrd="0" parTransId="{857A6651-5117-40B0-AA6D-29F38A567982}" sibTransId="{DDCEB57D-09E7-463E-A98D-6200F707D253}"/>
    <dgm:cxn modelId="{A02CF65E-E237-4743-B841-A47DBC8DF3C6}" srcId="{C99E1272-FC2F-4797-A52E-95727275BBAB}" destId="{BF03A644-72FD-4000-B608-35C6F2AC6D70}" srcOrd="0" destOrd="0" parTransId="{2D8B4075-B727-4D86-A560-4B834D1CB1EB}" sibTransId="{B8203033-412C-4260-990F-2270C681C327}"/>
    <dgm:cxn modelId="{5EEBCD51-BB9D-4CE9-8174-962DFC0EFB5B}" type="presOf" srcId="{16EA35C6-6134-4E29-BE57-B8FBCAE912A8}" destId="{5D05594F-C9CA-446C-84AB-24AAAB2FC6B1}" srcOrd="0" destOrd="4" presId="urn:microsoft.com/office/officeart/2005/8/layout/hList1"/>
    <dgm:cxn modelId="{E029DE51-4097-4B9E-B6AE-94CB6D9A9A0E}" type="presOf" srcId="{C99E1272-FC2F-4797-A52E-95727275BBAB}" destId="{01B45DB8-B845-4B67-A8EF-2F4A8417732D}" srcOrd="0" destOrd="0" presId="urn:microsoft.com/office/officeart/2005/8/layout/hList1"/>
    <dgm:cxn modelId="{B12C1752-3763-43B5-A8D9-49AE963ECB6C}" type="presOf" srcId="{BF03A644-72FD-4000-B608-35C6F2AC6D70}" destId="{5D05594F-C9CA-446C-84AB-24AAAB2FC6B1}" srcOrd="0" destOrd="0" presId="urn:microsoft.com/office/officeart/2005/8/layout/hList1"/>
    <dgm:cxn modelId="{82048653-63AE-42BA-8C89-4C6FF2EDE8FB}" type="presOf" srcId="{C8F28634-86C2-41AA-9BE1-506B3B7E9EFD}" destId="{5D05594F-C9CA-446C-84AB-24AAAB2FC6B1}" srcOrd="0" destOrd="2" presId="urn:microsoft.com/office/officeart/2005/8/layout/hList1"/>
    <dgm:cxn modelId="{20CCEF74-C6A3-428D-B354-EDF5B0244E61}" srcId="{6E97012A-B7DB-4493-A8DF-A5645077FD92}" destId="{41EE42EE-3760-4536-9C37-29AB96DAC306}" srcOrd="0" destOrd="0" parTransId="{9CD36448-BF7F-43D2-A846-824992D8082E}" sibTransId="{5CCB7C21-2A13-46A1-98C8-9FE61DA904E6}"/>
    <dgm:cxn modelId="{BE3FE377-8E66-4626-9C8D-A63659DD85E8}" srcId="{6E97012A-B7DB-4493-A8DF-A5645077FD92}" destId="{C50E2D16-34F4-41A6-B103-92C4D8499724}" srcOrd="6" destOrd="0" parTransId="{49825742-1F33-4C57-B3FB-4723E6A1E449}" sibTransId="{005010DE-CE5F-45CB-88D1-5B579E1F2459}"/>
    <dgm:cxn modelId="{9F744C7B-1CE8-45BD-A55D-3C8324CB32A5}" type="presOf" srcId="{C1923AB6-D578-4705-9FBD-F0174728C2A9}" destId="{588021DB-3BE4-424C-8CB5-3738B1DC9AA0}" srcOrd="0" destOrd="5" presId="urn:microsoft.com/office/officeart/2005/8/layout/hList1"/>
    <dgm:cxn modelId="{FCCEDA83-078C-4843-A230-90CD5A725150}" type="presOf" srcId="{C50E2D16-34F4-41A6-B103-92C4D8499724}" destId="{588021DB-3BE4-424C-8CB5-3738B1DC9AA0}" srcOrd="0" destOrd="6" presId="urn:microsoft.com/office/officeart/2005/8/layout/hList1"/>
    <dgm:cxn modelId="{0365578F-3D89-4446-97F5-44A42B1B884C}" type="presOf" srcId="{F5DC3D1D-108D-441C-99F6-89B313A60337}" destId="{588021DB-3BE4-424C-8CB5-3738B1DC9AA0}" srcOrd="0" destOrd="7" presId="urn:microsoft.com/office/officeart/2005/8/layout/hList1"/>
    <dgm:cxn modelId="{C8B1A98F-99CE-4C40-A8D7-D0CE06B23818}" srcId="{6E97012A-B7DB-4493-A8DF-A5645077FD92}" destId="{BA1EC5AD-BED6-4A93-B9B7-61B5338EAEC2}" srcOrd="3" destOrd="0" parTransId="{738F0C1C-BD0A-4159-B161-1BE765501366}" sibTransId="{A1944938-3358-45B1-9CBE-3CF3F7540FC8}"/>
    <dgm:cxn modelId="{60EA7E9B-404D-429E-ADEC-6A29AFD1AD9F}" srcId="{6E97012A-B7DB-4493-A8DF-A5645077FD92}" destId="{899A808F-BF17-412A-A6D5-2E48C67F3F2E}" srcOrd="1" destOrd="0" parTransId="{1ACAD678-F086-464F-9E22-164E4605DE8E}" sibTransId="{A528EC9A-E430-4E76-A11C-899FF382674C}"/>
    <dgm:cxn modelId="{FBB5DAA4-A58D-4817-B1D3-2DA1A4DBF29D}" srcId="{256A67B5-D6DA-46E9-9477-4E23D840938B}" destId="{C99E1272-FC2F-4797-A52E-95727275BBAB}" srcOrd="1" destOrd="0" parTransId="{E132EF53-9B67-4434-9AD8-2AC8023BA9D6}" sibTransId="{C8751870-4523-4AB1-AADB-C2D7F35807B4}"/>
    <dgm:cxn modelId="{806DEEB1-7DC8-4660-B057-59003A0E73EC}" srcId="{C99E1272-FC2F-4797-A52E-95727275BBAB}" destId="{16EA35C6-6134-4E29-BE57-B8FBCAE912A8}" srcOrd="4" destOrd="0" parTransId="{DCFA04A5-FB85-405B-A097-6C893C47BC44}" sibTransId="{9605FEF1-8164-42FA-B370-5025455CB594}"/>
    <dgm:cxn modelId="{2596B0B2-A2EE-45FE-99BC-901957CA800C}" srcId="{C99E1272-FC2F-4797-A52E-95727275BBAB}" destId="{C8F28634-86C2-41AA-9BE1-506B3B7E9EFD}" srcOrd="2" destOrd="0" parTransId="{7CE98FC2-4F54-4CC6-8B0B-AD2FFE05BB2E}" sibTransId="{FF6F6FD8-7FEA-45F0-B060-3B648E237B72}"/>
    <dgm:cxn modelId="{9FEF3CBE-6964-4D41-BCAA-CA892CE683E8}" srcId="{6E97012A-B7DB-4493-A8DF-A5645077FD92}" destId="{7A5B3F81-3160-40A5-96CA-967A95B6062B}" srcOrd="4" destOrd="0" parTransId="{052FB558-4CB0-4FB2-A76F-E97F873D3414}" sibTransId="{37DBBBDB-FB2A-4729-90D2-D79616C65378}"/>
    <dgm:cxn modelId="{631C55C8-8825-449F-B3F5-7D10A68BECDF}" type="presOf" srcId="{899A808F-BF17-412A-A6D5-2E48C67F3F2E}" destId="{588021DB-3BE4-424C-8CB5-3738B1DC9AA0}" srcOrd="0" destOrd="1" presId="urn:microsoft.com/office/officeart/2005/8/layout/hList1"/>
    <dgm:cxn modelId="{478E10D1-4B91-469E-80FD-8F38862CA9C9}" srcId="{C99E1272-FC2F-4797-A52E-95727275BBAB}" destId="{C766458B-813C-44F5-825E-54163B14F09A}" srcOrd="1" destOrd="0" parTransId="{DCB69546-7D75-405A-9450-3F8B05839BB6}" sibTransId="{3FC72864-B606-4775-8F0B-03A6D4F65EC6}"/>
    <dgm:cxn modelId="{F15454D1-7F1D-48C3-8290-E6B6332E2D08}" type="presOf" srcId="{7A5B3F81-3160-40A5-96CA-967A95B6062B}" destId="{588021DB-3BE4-424C-8CB5-3738B1DC9AA0}" srcOrd="0" destOrd="4" presId="urn:microsoft.com/office/officeart/2005/8/layout/hList1"/>
    <dgm:cxn modelId="{107213D7-D20E-411B-B6D0-1F10625D56C6}" type="presOf" srcId="{20BEAFF1-DE1F-4889-BDDB-6F0361455CE6}" destId="{5D05594F-C9CA-446C-84AB-24AAAB2FC6B1}" srcOrd="0" destOrd="5" presId="urn:microsoft.com/office/officeart/2005/8/layout/hList1"/>
    <dgm:cxn modelId="{98BFBBD8-564D-4C33-B486-2799917102EB}" type="presOf" srcId="{6E97012A-B7DB-4493-A8DF-A5645077FD92}" destId="{CC54515A-558E-42EA-8877-D4DDD14FAE40}" srcOrd="0" destOrd="0" presId="urn:microsoft.com/office/officeart/2005/8/layout/hList1"/>
    <dgm:cxn modelId="{297E4AE6-D12E-4A2C-A427-34AEE358588F}" type="presOf" srcId="{41EE42EE-3760-4536-9C37-29AB96DAC306}" destId="{588021DB-3BE4-424C-8CB5-3738B1DC9AA0}" srcOrd="0" destOrd="0" presId="urn:microsoft.com/office/officeart/2005/8/layout/hList1"/>
    <dgm:cxn modelId="{CCE6F2EB-85EA-4A41-BA68-183A0011D7E0}" type="presOf" srcId="{C766458B-813C-44F5-825E-54163B14F09A}" destId="{5D05594F-C9CA-446C-84AB-24AAAB2FC6B1}" srcOrd="0" destOrd="1" presId="urn:microsoft.com/office/officeart/2005/8/layout/hList1"/>
    <dgm:cxn modelId="{0144B2EE-67AC-4D5A-9851-48666B3D772E}" type="presOf" srcId="{FDF818A0-508A-4A1F-B93F-9A2CA5A5F20A}" destId="{588021DB-3BE4-424C-8CB5-3738B1DC9AA0}" srcOrd="0" destOrd="2" presId="urn:microsoft.com/office/officeart/2005/8/layout/hList1"/>
    <dgm:cxn modelId="{A7D5582A-A30B-4868-A277-AC8AF328CB70}" type="presParOf" srcId="{E1B0479B-8273-4CA0-862F-73A96D0A571C}" destId="{394139FA-186A-4CD1-B432-B0CA558693E1}" srcOrd="0" destOrd="0" presId="urn:microsoft.com/office/officeart/2005/8/layout/hList1"/>
    <dgm:cxn modelId="{E931B61B-30BB-4D78-A560-B74FEED12F9A}" type="presParOf" srcId="{394139FA-186A-4CD1-B432-B0CA558693E1}" destId="{CC54515A-558E-42EA-8877-D4DDD14FAE40}" srcOrd="0" destOrd="0" presId="urn:microsoft.com/office/officeart/2005/8/layout/hList1"/>
    <dgm:cxn modelId="{3FA44DF2-32D4-467E-9B90-DE097B3D1A6F}" type="presParOf" srcId="{394139FA-186A-4CD1-B432-B0CA558693E1}" destId="{588021DB-3BE4-424C-8CB5-3738B1DC9AA0}" srcOrd="1" destOrd="0" presId="urn:microsoft.com/office/officeart/2005/8/layout/hList1"/>
    <dgm:cxn modelId="{913AD07A-1B17-4A47-A833-E2EC0498011D}" type="presParOf" srcId="{E1B0479B-8273-4CA0-862F-73A96D0A571C}" destId="{2D7D3147-C055-40C3-9C8A-059C48B734C2}" srcOrd="1" destOrd="0" presId="urn:microsoft.com/office/officeart/2005/8/layout/hList1"/>
    <dgm:cxn modelId="{982598BC-3A00-4A3E-A4E9-F42AA297577E}" type="presParOf" srcId="{E1B0479B-8273-4CA0-862F-73A96D0A571C}" destId="{17600419-C3AB-466A-9376-93B3DDAA8C0E}" srcOrd="2" destOrd="0" presId="urn:microsoft.com/office/officeart/2005/8/layout/hList1"/>
    <dgm:cxn modelId="{205870E4-D63F-4744-99C2-BCDA869AF4F5}" type="presParOf" srcId="{17600419-C3AB-466A-9376-93B3DDAA8C0E}" destId="{01B45DB8-B845-4B67-A8EF-2F4A8417732D}" srcOrd="0" destOrd="0" presId="urn:microsoft.com/office/officeart/2005/8/layout/hList1"/>
    <dgm:cxn modelId="{7EC20D1E-FD9E-43EE-AF63-DFE4B4DC80F8}" type="presParOf" srcId="{17600419-C3AB-466A-9376-93B3DDAA8C0E}" destId="{5D05594F-C9CA-446C-84AB-24AAAB2FC6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56A67B5-D6DA-46E9-9477-4E23D840938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97012A-B7DB-4493-A8DF-A5645077FD92}">
      <dgm:prSet phldrT="[Text]"/>
      <dgm:spPr/>
      <dgm:t>
        <a:bodyPr/>
        <a:lstStyle/>
        <a:p>
          <a:r>
            <a:rPr lang="en-US" dirty="0"/>
            <a:t>Customer</a:t>
          </a:r>
        </a:p>
      </dgm:t>
    </dgm:pt>
    <dgm:pt modelId="{B7F8EF7D-8E0E-48D4-8CFB-50C334194C2E}" type="parTrans" cxnId="{0B89E400-A659-475E-BB34-B032D3EED6E2}">
      <dgm:prSet/>
      <dgm:spPr/>
      <dgm:t>
        <a:bodyPr/>
        <a:lstStyle/>
        <a:p>
          <a:endParaRPr lang="en-US"/>
        </a:p>
      </dgm:t>
    </dgm:pt>
    <dgm:pt modelId="{58A1A35E-EE1B-4824-A793-CABD1CED36F1}" type="sibTrans" cxnId="{0B89E400-A659-475E-BB34-B032D3EED6E2}">
      <dgm:prSet/>
      <dgm:spPr/>
      <dgm:t>
        <a:bodyPr/>
        <a:lstStyle/>
        <a:p>
          <a:endParaRPr lang="en-US"/>
        </a:p>
      </dgm:t>
    </dgm:pt>
    <dgm:pt modelId="{41EE42EE-3760-4536-9C37-29AB96DAC306}">
      <dgm:prSet phldrT="[Text]" custT="1"/>
      <dgm:spPr/>
      <dgm:t>
        <a:bodyPr/>
        <a:lstStyle/>
        <a:p>
          <a:r>
            <a:rPr lang="en-US" sz="1800" dirty="0"/>
            <a:t>Name</a:t>
          </a:r>
        </a:p>
      </dgm:t>
    </dgm:pt>
    <dgm:pt modelId="{9CD36448-BF7F-43D2-A846-824992D8082E}" type="parTrans" cxnId="{20CCEF74-C6A3-428D-B354-EDF5B0244E61}">
      <dgm:prSet/>
      <dgm:spPr/>
      <dgm:t>
        <a:bodyPr/>
        <a:lstStyle/>
        <a:p>
          <a:endParaRPr lang="en-US"/>
        </a:p>
      </dgm:t>
    </dgm:pt>
    <dgm:pt modelId="{5CCB7C21-2A13-46A1-98C8-9FE61DA904E6}" type="sibTrans" cxnId="{20CCEF74-C6A3-428D-B354-EDF5B0244E61}">
      <dgm:prSet/>
      <dgm:spPr/>
      <dgm:t>
        <a:bodyPr/>
        <a:lstStyle/>
        <a:p>
          <a:endParaRPr lang="en-US"/>
        </a:p>
      </dgm:t>
    </dgm:pt>
    <dgm:pt modelId="{C99E1272-FC2F-4797-A52E-95727275BBAB}">
      <dgm:prSet phldrT="[Text]"/>
      <dgm:spPr/>
      <dgm:t>
        <a:bodyPr/>
        <a:lstStyle/>
        <a:p>
          <a:r>
            <a:rPr lang="en-US" dirty="0"/>
            <a:t>Address</a:t>
          </a:r>
        </a:p>
      </dgm:t>
    </dgm:pt>
    <dgm:pt modelId="{E132EF53-9B67-4434-9AD8-2AC8023BA9D6}" type="parTrans" cxnId="{FBB5DAA4-A58D-4817-B1D3-2DA1A4DBF29D}">
      <dgm:prSet/>
      <dgm:spPr/>
      <dgm:t>
        <a:bodyPr/>
        <a:lstStyle/>
        <a:p>
          <a:endParaRPr lang="en-US"/>
        </a:p>
      </dgm:t>
    </dgm:pt>
    <dgm:pt modelId="{C8751870-4523-4AB1-AADB-C2D7F35807B4}" type="sibTrans" cxnId="{FBB5DAA4-A58D-4817-B1D3-2DA1A4DBF29D}">
      <dgm:prSet/>
      <dgm:spPr/>
      <dgm:t>
        <a:bodyPr/>
        <a:lstStyle/>
        <a:p>
          <a:endParaRPr lang="en-US"/>
        </a:p>
      </dgm:t>
    </dgm:pt>
    <dgm:pt modelId="{BF03A644-72FD-4000-B608-35C6F2AC6D70}">
      <dgm:prSet phldrT="[Text]" custT="1"/>
      <dgm:spPr/>
      <dgm:t>
        <a:bodyPr/>
        <a:lstStyle/>
        <a:p>
          <a:r>
            <a:rPr lang="en-US" sz="1800" dirty="0"/>
            <a:t>City</a:t>
          </a:r>
        </a:p>
      </dgm:t>
    </dgm:pt>
    <dgm:pt modelId="{2D8B4075-B727-4D86-A560-4B834D1CB1EB}" type="parTrans" cxnId="{A02CF65E-E237-4743-B841-A47DBC8DF3C6}">
      <dgm:prSet/>
      <dgm:spPr/>
      <dgm:t>
        <a:bodyPr/>
        <a:lstStyle/>
        <a:p>
          <a:endParaRPr lang="en-US"/>
        </a:p>
      </dgm:t>
    </dgm:pt>
    <dgm:pt modelId="{B8203033-412C-4260-990F-2270C681C327}" type="sibTrans" cxnId="{A02CF65E-E237-4743-B841-A47DBC8DF3C6}">
      <dgm:prSet/>
      <dgm:spPr/>
      <dgm:t>
        <a:bodyPr/>
        <a:lstStyle/>
        <a:p>
          <a:endParaRPr lang="en-US"/>
        </a:p>
      </dgm:t>
    </dgm:pt>
    <dgm:pt modelId="{C8F28634-86C2-41AA-9BE1-506B3B7E9EFD}">
      <dgm:prSet phldrT="[Text]" custT="1"/>
      <dgm:spPr/>
      <dgm:t>
        <a:bodyPr/>
        <a:lstStyle/>
        <a:p>
          <a:r>
            <a:rPr lang="en-US" sz="1800" dirty="0"/>
            <a:t>Country</a:t>
          </a:r>
        </a:p>
      </dgm:t>
    </dgm:pt>
    <dgm:pt modelId="{7CE98FC2-4F54-4CC6-8B0B-AD2FFE05BB2E}" type="parTrans" cxnId="{2596B0B2-A2EE-45FE-99BC-901957CA800C}">
      <dgm:prSet/>
      <dgm:spPr/>
      <dgm:t>
        <a:bodyPr/>
        <a:lstStyle/>
        <a:p>
          <a:endParaRPr lang="en-US"/>
        </a:p>
      </dgm:t>
    </dgm:pt>
    <dgm:pt modelId="{FF6F6FD8-7FEA-45F0-B060-3B648E237B72}" type="sibTrans" cxnId="{2596B0B2-A2EE-45FE-99BC-901957CA800C}">
      <dgm:prSet/>
      <dgm:spPr/>
      <dgm:t>
        <a:bodyPr/>
        <a:lstStyle/>
        <a:p>
          <a:endParaRPr lang="en-US"/>
        </a:p>
      </dgm:t>
    </dgm:pt>
    <dgm:pt modelId="{899A808F-BF17-412A-A6D5-2E48C67F3F2E}">
      <dgm:prSet phldrT="[Text]" custT="1"/>
      <dgm:spPr/>
      <dgm:t>
        <a:bodyPr/>
        <a:lstStyle/>
        <a:p>
          <a:r>
            <a:rPr lang="en-US" sz="1800" dirty="0"/>
            <a:t>Email</a:t>
          </a:r>
        </a:p>
      </dgm:t>
    </dgm:pt>
    <dgm:pt modelId="{1ACAD678-F086-464F-9E22-164E4605DE8E}" type="parTrans" cxnId="{60EA7E9B-404D-429E-ADEC-6A29AFD1AD9F}">
      <dgm:prSet/>
      <dgm:spPr/>
      <dgm:t>
        <a:bodyPr/>
        <a:lstStyle/>
        <a:p>
          <a:endParaRPr lang="en-US"/>
        </a:p>
      </dgm:t>
    </dgm:pt>
    <dgm:pt modelId="{A528EC9A-E430-4E76-A11C-899FF382674C}" type="sibTrans" cxnId="{60EA7E9B-404D-429E-ADEC-6A29AFD1AD9F}">
      <dgm:prSet/>
      <dgm:spPr/>
      <dgm:t>
        <a:bodyPr/>
        <a:lstStyle/>
        <a:p>
          <a:endParaRPr lang="en-US"/>
        </a:p>
      </dgm:t>
    </dgm:pt>
    <dgm:pt modelId="{FDF818A0-508A-4A1F-B93F-9A2CA5A5F20A}">
      <dgm:prSet phldrT="[Text]" custT="1"/>
      <dgm:spPr/>
      <dgm:t>
        <a:bodyPr/>
        <a:lstStyle/>
        <a:p>
          <a:r>
            <a:rPr lang="en-US" sz="1800" dirty="0"/>
            <a:t>Phone</a:t>
          </a:r>
        </a:p>
      </dgm:t>
    </dgm:pt>
    <dgm:pt modelId="{857A6651-5117-40B0-AA6D-29F38A567982}" type="parTrans" cxnId="{5EFB483E-2DA2-421F-A357-F5BE55E7E689}">
      <dgm:prSet/>
      <dgm:spPr/>
      <dgm:t>
        <a:bodyPr/>
        <a:lstStyle/>
        <a:p>
          <a:endParaRPr lang="en-US"/>
        </a:p>
      </dgm:t>
    </dgm:pt>
    <dgm:pt modelId="{DDCEB57D-09E7-463E-A98D-6200F707D253}" type="sibTrans" cxnId="{5EFB483E-2DA2-421F-A357-F5BE55E7E689}">
      <dgm:prSet/>
      <dgm:spPr/>
      <dgm:t>
        <a:bodyPr/>
        <a:lstStyle/>
        <a:p>
          <a:endParaRPr lang="en-US"/>
        </a:p>
      </dgm:t>
    </dgm:pt>
    <dgm:pt modelId="{BA1EC5AD-BED6-4A93-B9B7-61B5338EAEC2}">
      <dgm:prSet phldrT="[Text]" custT="1"/>
      <dgm:spPr/>
      <dgm:t>
        <a:bodyPr/>
        <a:lstStyle/>
        <a:p>
          <a:r>
            <a:rPr lang="en-US" sz="1800" dirty="0"/>
            <a:t>Home Address</a:t>
          </a:r>
        </a:p>
      </dgm:t>
    </dgm:pt>
    <dgm:pt modelId="{738F0C1C-BD0A-4159-B161-1BE765501366}" type="parTrans" cxnId="{C8B1A98F-99CE-4C40-A8D7-D0CE06B23818}">
      <dgm:prSet/>
      <dgm:spPr/>
      <dgm:t>
        <a:bodyPr/>
        <a:lstStyle/>
        <a:p>
          <a:endParaRPr lang="en-US"/>
        </a:p>
      </dgm:t>
    </dgm:pt>
    <dgm:pt modelId="{A1944938-3358-45B1-9CBE-3CF3F7540FC8}" type="sibTrans" cxnId="{C8B1A98F-99CE-4C40-A8D7-D0CE06B23818}">
      <dgm:prSet/>
      <dgm:spPr/>
      <dgm:t>
        <a:bodyPr/>
        <a:lstStyle/>
        <a:p>
          <a:endParaRPr lang="en-US"/>
        </a:p>
      </dgm:t>
    </dgm:pt>
    <dgm:pt modelId="{C766458B-813C-44F5-825E-54163B14F09A}">
      <dgm:prSet phldrT="[Text]" custT="1"/>
      <dgm:spPr/>
      <dgm:t>
        <a:bodyPr/>
        <a:lstStyle/>
        <a:p>
          <a:r>
            <a:rPr lang="en-US" sz="1800" dirty="0"/>
            <a:t>State</a:t>
          </a:r>
        </a:p>
      </dgm:t>
    </dgm:pt>
    <dgm:pt modelId="{DCB69546-7D75-405A-9450-3F8B05839BB6}" type="parTrans" cxnId="{478E10D1-4B91-469E-80FD-8F38862CA9C9}">
      <dgm:prSet/>
      <dgm:spPr/>
      <dgm:t>
        <a:bodyPr/>
        <a:lstStyle/>
        <a:p>
          <a:endParaRPr lang="en-US"/>
        </a:p>
      </dgm:t>
    </dgm:pt>
    <dgm:pt modelId="{3FC72864-B606-4775-8F0B-03A6D4F65EC6}" type="sibTrans" cxnId="{478E10D1-4B91-469E-80FD-8F38862CA9C9}">
      <dgm:prSet/>
      <dgm:spPr/>
      <dgm:t>
        <a:bodyPr/>
        <a:lstStyle/>
        <a:p>
          <a:endParaRPr lang="en-US"/>
        </a:p>
      </dgm:t>
    </dgm:pt>
    <dgm:pt modelId="{C1923AB6-D578-4705-9FBD-F0174728C2A9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E8A92D98-DD26-441A-9505-0EF2C24E7348}" type="parTrans" cxnId="{838B410A-F6E1-407C-98AA-C2596E3E3D60}">
      <dgm:prSet/>
      <dgm:spPr/>
      <dgm:t>
        <a:bodyPr/>
        <a:lstStyle/>
        <a:p>
          <a:endParaRPr lang="en-US"/>
        </a:p>
      </dgm:t>
    </dgm:pt>
    <dgm:pt modelId="{028570A8-EBDD-42F0-9C88-954B82F67FAB}" type="sibTrans" cxnId="{838B410A-F6E1-407C-98AA-C2596E3E3D60}">
      <dgm:prSet/>
      <dgm:spPr/>
      <dgm:t>
        <a:bodyPr/>
        <a:lstStyle/>
        <a:p>
          <a:endParaRPr lang="en-US"/>
        </a:p>
      </dgm:t>
    </dgm:pt>
    <dgm:pt modelId="{C50E2D16-34F4-41A6-B103-92C4D8499724}">
      <dgm:prSet phldrT="[Text]"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49825742-1F33-4C57-B3FB-4723E6A1E449}" type="parTrans" cxnId="{BE3FE377-8E66-4626-9C8D-A63659DD85E8}">
      <dgm:prSet/>
      <dgm:spPr/>
      <dgm:t>
        <a:bodyPr/>
        <a:lstStyle/>
        <a:p>
          <a:endParaRPr lang="en-US"/>
        </a:p>
      </dgm:t>
    </dgm:pt>
    <dgm:pt modelId="{005010DE-CE5F-45CB-88D1-5B579E1F2459}" type="sibTrans" cxnId="{BE3FE377-8E66-4626-9C8D-A63659DD85E8}">
      <dgm:prSet/>
      <dgm:spPr/>
      <dgm:t>
        <a:bodyPr/>
        <a:lstStyle/>
        <a:p>
          <a:endParaRPr lang="en-US"/>
        </a:p>
      </dgm:t>
    </dgm:pt>
    <dgm:pt modelId="{F5DC3D1D-108D-441C-99F6-89B313A60337}">
      <dgm:prSet phldrT="[Text]"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2474E5AE-EF55-4A9C-902C-20B9A4E5A2C2}" type="parTrans" cxnId="{A7E32B09-0909-45F7-A86D-EA67953A2ABA}">
      <dgm:prSet/>
      <dgm:spPr/>
      <dgm:t>
        <a:bodyPr/>
        <a:lstStyle/>
        <a:p>
          <a:endParaRPr lang="en-US"/>
        </a:p>
      </dgm:t>
    </dgm:pt>
    <dgm:pt modelId="{913C474B-4E6D-44D4-865F-AFC0276B641D}" type="sibTrans" cxnId="{A7E32B09-0909-45F7-A86D-EA67953A2ABA}">
      <dgm:prSet/>
      <dgm:spPr/>
      <dgm:t>
        <a:bodyPr/>
        <a:lstStyle/>
        <a:p>
          <a:endParaRPr lang="en-US"/>
        </a:p>
      </dgm:t>
    </dgm:pt>
    <dgm:pt modelId="{20BEAFF1-DE1F-4889-BDDB-6F0361455CE6}">
      <dgm:prSet phldrT="[Text]" custT="1"/>
      <dgm:spPr/>
      <dgm:t>
        <a:bodyPr/>
        <a:lstStyle/>
        <a:p>
          <a:r>
            <a:rPr lang="en-US" sz="1800" dirty="0"/>
            <a:t>Validate()</a:t>
          </a:r>
        </a:p>
      </dgm:t>
    </dgm:pt>
    <dgm:pt modelId="{40834144-272F-4599-A90E-2F19D41D644D}" type="parTrans" cxnId="{5E080D33-F533-42BE-979B-3EC19D2DDCFA}">
      <dgm:prSet/>
      <dgm:spPr/>
      <dgm:t>
        <a:bodyPr/>
        <a:lstStyle/>
        <a:p>
          <a:endParaRPr lang="en-US"/>
        </a:p>
      </dgm:t>
    </dgm:pt>
    <dgm:pt modelId="{C23FE6FF-063F-4899-B8E1-8AC51943A9AC}" type="sibTrans" cxnId="{5E080D33-F533-42BE-979B-3EC19D2DDCFA}">
      <dgm:prSet/>
      <dgm:spPr/>
      <dgm:t>
        <a:bodyPr/>
        <a:lstStyle/>
        <a:p>
          <a:endParaRPr lang="en-US"/>
        </a:p>
      </dgm:t>
    </dgm:pt>
    <dgm:pt modelId="{F989B1A5-C27C-40B9-8ED5-018E8BDCB6F9}">
      <dgm:prSet phldrT="[Text]" custT="1"/>
      <dgm:spPr/>
      <dgm:t>
        <a:bodyPr/>
        <a:lstStyle/>
        <a:p>
          <a:r>
            <a:rPr lang="en-US" sz="1800" dirty="0"/>
            <a:t>Postal Code</a:t>
          </a:r>
        </a:p>
      </dgm:t>
    </dgm:pt>
    <dgm:pt modelId="{C4F1B591-92F2-410C-B5D8-AD71544D09CF}" type="parTrans" cxnId="{BF2B892C-77FA-49C9-94A6-967B6611F4B4}">
      <dgm:prSet/>
      <dgm:spPr/>
      <dgm:t>
        <a:bodyPr/>
        <a:lstStyle/>
        <a:p>
          <a:endParaRPr lang="en-US"/>
        </a:p>
      </dgm:t>
    </dgm:pt>
    <dgm:pt modelId="{B0436C45-319D-4052-B531-8D41981415A7}" type="sibTrans" cxnId="{BF2B892C-77FA-49C9-94A6-967B6611F4B4}">
      <dgm:prSet/>
      <dgm:spPr/>
      <dgm:t>
        <a:bodyPr/>
        <a:lstStyle/>
        <a:p>
          <a:endParaRPr lang="en-US"/>
        </a:p>
      </dgm:t>
    </dgm:pt>
    <dgm:pt modelId="{7A5B3F81-3160-40A5-96CA-967A95B6062B}">
      <dgm:prSet phldrT="[Text]" custT="1"/>
      <dgm:spPr/>
      <dgm:t>
        <a:bodyPr/>
        <a:lstStyle/>
        <a:p>
          <a:r>
            <a:rPr lang="en-US" sz="1800" dirty="0"/>
            <a:t>Work Address</a:t>
          </a:r>
        </a:p>
      </dgm:t>
    </dgm:pt>
    <dgm:pt modelId="{052FB558-4CB0-4FB2-A76F-E97F873D3414}" type="parTrans" cxnId="{9FEF3CBE-6964-4D41-BCAA-CA892CE683E8}">
      <dgm:prSet/>
      <dgm:spPr/>
      <dgm:t>
        <a:bodyPr/>
        <a:lstStyle/>
        <a:p>
          <a:endParaRPr lang="en-US"/>
        </a:p>
      </dgm:t>
    </dgm:pt>
    <dgm:pt modelId="{37DBBBDB-FB2A-4729-90D2-D79616C65378}" type="sibTrans" cxnId="{9FEF3CBE-6964-4D41-BCAA-CA892CE683E8}">
      <dgm:prSet/>
      <dgm:spPr/>
      <dgm:t>
        <a:bodyPr/>
        <a:lstStyle/>
        <a:p>
          <a:endParaRPr lang="en-US"/>
        </a:p>
      </dgm:t>
    </dgm:pt>
    <dgm:pt modelId="{16EA35C6-6134-4E29-BE57-B8FBCAE912A8}">
      <dgm:prSet phldrT="[Text]" custT="1"/>
      <dgm:spPr/>
      <dgm:t>
        <a:bodyPr/>
        <a:lstStyle/>
        <a:p>
          <a:r>
            <a:rPr lang="en-US" sz="1800" dirty="0"/>
            <a:t>Address Type</a:t>
          </a:r>
        </a:p>
      </dgm:t>
    </dgm:pt>
    <dgm:pt modelId="{DCFA04A5-FB85-405B-A097-6C893C47BC44}" type="parTrans" cxnId="{806DEEB1-7DC8-4660-B057-59003A0E73EC}">
      <dgm:prSet/>
      <dgm:spPr/>
      <dgm:t>
        <a:bodyPr/>
        <a:lstStyle/>
        <a:p>
          <a:endParaRPr lang="en-US"/>
        </a:p>
      </dgm:t>
    </dgm:pt>
    <dgm:pt modelId="{9605FEF1-8164-42FA-B370-5025455CB594}" type="sibTrans" cxnId="{806DEEB1-7DC8-4660-B057-59003A0E73EC}">
      <dgm:prSet/>
      <dgm:spPr/>
      <dgm:t>
        <a:bodyPr/>
        <a:lstStyle/>
        <a:p>
          <a:endParaRPr lang="en-US"/>
        </a:p>
      </dgm:t>
    </dgm:pt>
    <dgm:pt modelId="{75D4AF92-177C-44E4-B39E-405C9E7E4228}">
      <dgm:prSet phldrT="[Text]"/>
      <dgm:spPr/>
      <dgm:t>
        <a:bodyPr/>
        <a:lstStyle/>
        <a:p>
          <a:r>
            <a:rPr lang="en-US" dirty="0"/>
            <a:t>Customer Repository</a:t>
          </a:r>
        </a:p>
      </dgm:t>
    </dgm:pt>
    <dgm:pt modelId="{12B7579C-F0E8-4A70-94B0-3E63200078E8}" type="parTrans" cxnId="{7FCC3AD2-DBF6-4DBA-82D5-BFC191FA9627}">
      <dgm:prSet/>
      <dgm:spPr/>
      <dgm:t>
        <a:bodyPr/>
        <a:lstStyle/>
        <a:p>
          <a:endParaRPr lang="en-US"/>
        </a:p>
      </dgm:t>
    </dgm:pt>
    <dgm:pt modelId="{5C8AE07D-A6E8-486A-8335-DE16787C5C86}" type="sibTrans" cxnId="{7FCC3AD2-DBF6-4DBA-82D5-BFC191FA9627}">
      <dgm:prSet/>
      <dgm:spPr/>
      <dgm:t>
        <a:bodyPr/>
        <a:lstStyle/>
        <a:p>
          <a:endParaRPr lang="en-US"/>
        </a:p>
      </dgm:t>
    </dgm:pt>
    <dgm:pt modelId="{EBB181EB-F5F3-478D-9F43-3B35308AA1E4}">
      <dgm:prSet phldrT="[Text]" custT="1"/>
      <dgm:spPr/>
      <dgm:t>
        <a:bodyPr/>
        <a:lstStyle/>
        <a:p>
          <a:r>
            <a:rPr lang="en-US" sz="1800" dirty="0"/>
            <a:t>Retrieve()</a:t>
          </a:r>
        </a:p>
      </dgm:t>
    </dgm:pt>
    <dgm:pt modelId="{B5436064-34F3-4297-9E78-CAFBB2177B24}" type="parTrans" cxnId="{665331B8-6418-4083-951D-6FDCB38065DE}">
      <dgm:prSet/>
      <dgm:spPr/>
      <dgm:t>
        <a:bodyPr/>
        <a:lstStyle/>
        <a:p>
          <a:endParaRPr lang="en-US"/>
        </a:p>
      </dgm:t>
    </dgm:pt>
    <dgm:pt modelId="{1A3FDA77-0198-44F5-B55C-4175360840CD}" type="sibTrans" cxnId="{665331B8-6418-4083-951D-6FDCB38065DE}">
      <dgm:prSet/>
      <dgm:spPr/>
      <dgm:t>
        <a:bodyPr/>
        <a:lstStyle/>
        <a:p>
          <a:endParaRPr lang="en-US"/>
        </a:p>
      </dgm:t>
    </dgm:pt>
    <dgm:pt modelId="{6BC3A101-E814-43C7-9B4D-ED89AEED7A61}">
      <dgm:prSet phldrT="[Text]" custT="1"/>
      <dgm:spPr/>
      <dgm:t>
        <a:bodyPr/>
        <a:lstStyle/>
        <a:p>
          <a:r>
            <a:rPr lang="en-US" sz="1800" dirty="0"/>
            <a:t>Save()</a:t>
          </a:r>
        </a:p>
      </dgm:t>
    </dgm:pt>
    <dgm:pt modelId="{5176B4C1-65E9-4CBA-952B-BF24270CB7A7}" type="parTrans" cxnId="{654176EF-C4E4-4128-8125-00A1F26A9575}">
      <dgm:prSet/>
      <dgm:spPr/>
      <dgm:t>
        <a:bodyPr/>
        <a:lstStyle/>
        <a:p>
          <a:endParaRPr lang="en-US"/>
        </a:p>
      </dgm:t>
    </dgm:pt>
    <dgm:pt modelId="{A5275986-15D6-4086-B221-A2B93C02488E}" type="sibTrans" cxnId="{654176EF-C4E4-4128-8125-00A1F26A9575}">
      <dgm:prSet/>
      <dgm:spPr/>
      <dgm:t>
        <a:bodyPr/>
        <a:lstStyle/>
        <a:p>
          <a:endParaRPr lang="en-US"/>
        </a:p>
      </dgm:t>
    </dgm:pt>
    <dgm:pt modelId="{E1B0479B-8273-4CA0-862F-73A96D0A571C}" type="pres">
      <dgm:prSet presAssocID="{256A67B5-D6DA-46E9-9477-4E23D840938B}" presName="Name0" presStyleCnt="0">
        <dgm:presLayoutVars>
          <dgm:dir/>
          <dgm:animLvl val="lvl"/>
          <dgm:resizeHandles val="exact"/>
        </dgm:presLayoutVars>
      </dgm:prSet>
      <dgm:spPr/>
    </dgm:pt>
    <dgm:pt modelId="{0B3DF1F7-9E8D-4995-B58B-67D92CBEF221}" type="pres">
      <dgm:prSet presAssocID="{75D4AF92-177C-44E4-B39E-405C9E7E4228}" presName="composite" presStyleCnt="0"/>
      <dgm:spPr/>
    </dgm:pt>
    <dgm:pt modelId="{A1C875FD-120D-4DF0-B58F-F931033FF7A4}" type="pres">
      <dgm:prSet presAssocID="{75D4AF92-177C-44E4-B39E-405C9E7E42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65CBA285-7C73-4F3E-A066-BF5129909EE4}" type="pres">
      <dgm:prSet presAssocID="{75D4AF92-177C-44E4-B39E-405C9E7E4228}" presName="desTx" presStyleLbl="alignAccFollowNode1" presStyleIdx="0" presStyleCnt="3">
        <dgm:presLayoutVars>
          <dgm:bulletEnabled val="1"/>
        </dgm:presLayoutVars>
      </dgm:prSet>
      <dgm:spPr/>
    </dgm:pt>
    <dgm:pt modelId="{148CAE21-E0F3-487B-96A0-BC719061508D}" type="pres">
      <dgm:prSet presAssocID="{5C8AE07D-A6E8-486A-8335-DE16787C5C86}" presName="space" presStyleCnt="0"/>
      <dgm:spPr/>
    </dgm:pt>
    <dgm:pt modelId="{394139FA-186A-4CD1-B432-B0CA558693E1}" type="pres">
      <dgm:prSet presAssocID="{6E97012A-B7DB-4493-A8DF-A5645077FD92}" presName="composite" presStyleCnt="0"/>
      <dgm:spPr/>
    </dgm:pt>
    <dgm:pt modelId="{CC54515A-558E-42EA-8877-D4DDD14FAE40}" type="pres">
      <dgm:prSet presAssocID="{6E97012A-B7DB-4493-A8DF-A5645077FD9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88021DB-3BE4-424C-8CB5-3738B1DC9AA0}" type="pres">
      <dgm:prSet presAssocID="{6E97012A-B7DB-4493-A8DF-A5645077FD92}" presName="desTx" presStyleLbl="alignAccFollowNode1" presStyleIdx="1" presStyleCnt="3">
        <dgm:presLayoutVars>
          <dgm:bulletEnabled val="1"/>
        </dgm:presLayoutVars>
      </dgm:prSet>
      <dgm:spPr/>
    </dgm:pt>
    <dgm:pt modelId="{2D7D3147-C055-40C3-9C8A-059C48B734C2}" type="pres">
      <dgm:prSet presAssocID="{58A1A35E-EE1B-4824-A793-CABD1CED36F1}" presName="space" presStyleCnt="0"/>
      <dgm:spPr/>
    </dgm:pt>
    <dgm:pt modelId="{17600419-C3AB-466A-9376-93B3DDAA8C0E}" type="pres">
      <dgm:prSet presAssocID="{C99E1272-FC2F-4797-A52E-95727275BBAB}" presName="composite" presStyleCnt="0"/>
      <dgm:spPr/>
    </dgm:pt>
    <dgm:pt modelId="{01B45DB8-B845-4B67-A8EF-2F4A8417732D}" type="pres">
      <dgm:prSet presAssocID="{C99E1272-FC2F-4797-A52E-95727275BBA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D05594F-C9CA-446C-84AB-24AAAB2FC6B1}" type="pres">
      <dgm:prSet presAssocID="{C99E1272-FC2F-4797-A52E-95727275BBA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B89E400-A659-475E-BB34-B032D3EED6E2}" srcId="{256A67B5-D6DA-46E9-9477-4E23D840938B}" destId="{6E97012A-B7DB-4493-A8DF-A5645077FD92}" srcOrd="1" destOrd="0" parTransId="{B7F8EF7D-8E0E-48D4-8CFB-50C334194C2E}" sibTransId="{58A1A35E-EE1B-4824-A793-CABD1CED36F1}"/>
    <dgm:cxn modelId="{2E1E0B03-8ABD-4C52-BAD5-2F90D0C19A12}" type="presOf" srcId="{F989B1A5-C27C-40B9-8ED5-018E8BDCB6F9}" destId="{5D05594F-C9CA-446C-84AB-24AAAB2FC6B1}" srcOrd="0" destOrd="3" presId="urn:microsoft.com/office/officeart/2005/8/layout/hList1"/>
    <dgm:cxn modelId="{A7E32B09-0909-45F7-A86D-EA67953A2ABA}" srcId="{6E97012A-B7DB-4493-A8DF-A5645077FD92}" destId="{F5DC3D1D-108D-441C-99F6-89B313A60337}" srcOrd="7" destOrd="0" parTransId="{2474E5AE-EF55-4A9C-902C-20B9A4E5A2C2}" sibTransId="{913C474B-4E6D-44D4-865F-AFC0276B641D}"/>
    <dgm:cxn modelId="{838B410A-F6E1-407C-98AA-C2596E3E3D60}" srcId="{6E97012A-B7DB-4493-A8DF-A5645077FD92}" destId="{C1923AB6-D578-4705-9FBD-F0174728C2A9}" srcOrd="5" destOrd="0" parTransId="{E8A92D98-DD26-441A-9505-0EF2C24E7348}" sibTransId="{028570A8-EBDD-42F0-9C88-954B82F67FAB}"/>
    <dgm:cxn modelId="{BF2B892C-77FA-49C9-94A6-967B6611F4B4}" srcId="{C99E1272-FC2F-4797-A52E-95727275BBAB}" destId="{F989B1A5-C27C-40B9-8ED5-018E8BDCB6F9}" srcOrd="3" destOrd="0" parTransId="{C4F1B591-92F2-410C-B5D8-AD71544D09CF}" sibTransId="{B0436C45-319D-4052-B531-8D41981415A7}"/>
    <dgm:cxn modelId="{5E080D33-F533-42BE-979B-3EC19D2DDCFA}" srcId="{C99E1272-FC2F-4797-A52E-95727275BBAB}" destId="{20BEAFF1-DE1F-4889-BDDB-6F0361455CE6}" srcOrd="5" destOrd="0" parTransId="{40834144-272F-4599-A90E-2F19D41D644D}" sibTransId="{C23FE6FF-063F-4899-B8E1-8AC51943A9AC}"/>
    <dgm:cxn modelId="{63331735-5A2C-4F4E-A2D1-E15D587036B9}" type="presOf" srcId="{BA1EC5AD-BED6-4A93-B9B7-61B5338EAEC2}" destId="{588021DB-3BE4-424C-8CB5-3738B1DC9AA0}" srcOrd="0" destOrd="3" presId="urn:microsoft.com/office/officeart/2005/8/layout/hList1"/>
    <dgm:cxn modelId="{CE967B35-C6BF-4E74-8057-3E00321A2CD3}" type="presOf" srcId="{256A67B5-D6DA-46E9-9477-4E23D840938B}" destId="{E1B0479B-8273-4CA0-862F-73A96D0A571C}" srcOrd="0" destOrd="0" presId="urn:microsoft.com/office/officeart/2005/8/layout/hList1"/>
    <dgm:cxn modelId="{5EFB483E-2DA2-421F-A357-F5BE55E7E689}" srcId="{6E97012A-B7DB-4493-A8DF-A5645077FD92}" destId="{FDF818A0-508A-4A1F-B93F-9A2CA5A5F20A}" srcOrd="2" destOrd="0" parTransId="{857A6651-5117-40B0-AA6D-29F38A567982}" sibTransId="{DDCEB57D-09E7-463E-A98D-6200F707D253}"/>
    <dgm:cxn modelId="{1A3F2A3F-2059-48E2-A1DA-4600FD6F09D3}" type="presOf" srcId="{75D4AF92-177C-44E4-B39E-405C9E7E4228}" destId="{A1C875FD-120D-4DF0-B58F-F931033FF7A4}" srcOrd="0" destOrd="0" presId="urn:microsoft.com/office/officeart/2005/8/layout/hList1"/>
    <dgm:cxn modelId="{A02CF65E-E237-4743-B841-A47DBC8DF3C6}" srcId="{C99E1272-FC2F-4797-A52E-95727275BBAB}" destId="{BF03A644-72FD-4000-B608-35C6F2AC6D70}" srcOrd="0" destOrd="0" parTransId="{2D8B4075-B727-4D86-A560-4B834D1CB1EB}" sibTransId="{B8203033-412C-4260-990F-2270C681C327}"/>
    <dgm:cxn modelId="{5EEBCD51-BB9D-4CE9-8174-962DFC0EFB5B}" type="presOf" srcId="{16EA35C6-6134-4E29-BE57-B8FBCAE912A8}" destId="{5D05594F-C9CA-446C-84AB-24AAAB2FC6B1}" srcOrd="0" destOrd="4" presId="urn:microsoft.com/office/officeart/2005/8/layout/hList1"/>
    <dgm:cxn modelId="{E029DE51-4097-4B9E-B6AE-94CB6D9A9A0E}" type="presOf" srcId="{C99E1272-FC2F-4797-A52E-95727275BBAB}" destId="{01B45DB8-B845-4B67-A8EF-2F4A8417732D}" srcOrd="0" destOrd="0" presId="urn:microsoft.com/office/officeart/2005/8/layout/hList1"/>
    <dgm:cxn modelId="{B12C1752-3763-43B5-A8D9-49AE963ECB6C}" type="presOf" srcId="{BF03A644-72FD-4000-B608-35C6F2AC6D70}" destId="{5D05594F-C9CA-446C-84AB-24AAAB2FC6B1}" srcOrd="0" destOrd="0" presId="urn:microsoft.com/office/officeart/2005/8/layout/hList1"/>
    <dgm:cxn modelId="{82048653-63AE-42BA-8C89-4C6FF2EDE8FB}" type="presOf" srcId="{C8F28634-86C2-41AA-9BE1-506B3B7E9EFD}" destId="{5D05594F-C9CA-446C-84AB-24AAAB2FC6B1}" srcOrd="0" destOrd="2" presId="urn:microsoft.com/office/officeart/2005/8/layout/hList1"/>
    <dgm:cxn modelId="{20CCEF74-C6A3-428D-B354-EDF5B0244E61}" srcId="{6E97012A-B7DB-4493-A8DF-A5645077FD92}" destId="{41EE42EE-3760-4536-9C37-29AB96DAC306}" srcOrd="0" destOrd="0" parTransId="{9CD36448-BF7F-43D2-A846-824992D8082E}" sibTransId="{5CCB7C21-2A13-46A1-98C8-9FE61DA904E6}"/>
    <dgm:cxn modelId="{BE3FE377-8E66-4626-9C8D-A63659DD85E8}" srcId="{6E97012A-B7DB-4493-A8DF-A5645077FD92}" destId="{C50E2D16-34F4-41A6-B103-92C4D8499724}" srcOrd="6" destOrd="0" parTransId="{49825742-1F33-4C57-B3FB-4723E6A1E449}" sibTransId="{005010DE-CE5F-45CB-88D1-5B579E1F2459}"/>
    <dgm:cxn modelId="{9F744C7B-1CE8-45BD-A55D-3C8324CB32A5}" type="presOf" srcId="{C1923AB6-D578-4705-9FBD-F0174728C2A9}" destId="{588021DB-3BE4-424C-8CB5-3738B1DC9AA0}" srcOrd="0" destOrd="5" presId="urn:microsoft.com/office/officeart/2005/8/layout/hList1"/>
    <dgm:cxn modelId="{FCCEDA83-078C-4843-A230-90CD5A725150}" type="presOf" srcId="{C50E2D16-34F4-41A6-B103-92C4D8499724}" destId="{588021DB-3BE4-424C-8CB5-3738B1DC9AA0}" srcOrd="0" destOrd="6" presId="urn:microsoft.com/office/officeart/2005/8/layout/hList1"/>
    <dgm:cxn modelId="{20ED5E8E-67B8-46E0-A1D6-17B678C7AFC2}" type="presOf" srcId="{EBB181EB-F5F3-478D-9F43-3B35308AA1E4}" destId="{65CBA285-7C73-4F3E-A066-BF5129909EE4}" srcOrd="0" destOrd="0" presId="urn:microsoft.com/office/officeart/2005/8/layout/hList1"/>
    <dgm:cxn modelId="{0365578F-3D89-4446-97F5-44A42B1B884C}" type="presOf" srcId="{F5DC3D1D-108D-441C-99F6-89B313A60337}" destId="{588021DB-3BE4-424C-8CB5-3738B1DC9AA0}" srcOrd="0" destOrd="7" presId="urn:microsoft.com/office/officeart/2005/8/layout/hList1"/>
    <dgm:cxn modelId="{C8B1A98F-99CE-4C40-A8D7-D0CE06B23818}" srcId="{6E97012A-B7DB-4493-A8DF-A5645077FD92}" destId="{BA1EC5AD-BED6-4A93-B9B7-61B5338EAEC2}" srcOrd="3" destOrd="0" parTransId="{738F0C1C-BD0A-4159-B161-1BE765501366}" sibTransId="{A1944938-3358-45B1-9CBE-3CF3F7540FC8}"/>
    <dgm:cxn modelId="{60EA7E9B-404D-429E-ADEC-6A29AFD1AD9F}" srcId="{6E97012A-B7DB-4493-A8DF-A5645077FD92}" destId="{899A808F-BF17-412A-A6D5-2E48C67F3F2E}" srcOrd="1" destOrd="0" parTransId="{1ACAD678-F086-464F-9E22-164E4605DE8E}" sibTransId="{A528EC9A-E430-4E76-A11C-899FF382674C}"/>
    <dgm:cxn modelId="{FBB5DAA4-A58D-4817-B1D3-2DA1A4DBF29D}" srcId="{256A67B5-D6DA-46E9-9477-4E23D840938B}" destId="{C99E1272-FC2F-4797-A52E-95727275BBAB}" srcOrd="2" destOrd="0" parTransId="{E132EF53-9B67-4434-9AD8-2AC8023BA9D6}" sibTransId="{C8751870-4523-4AB1-AADB-C2D7F35807B4}"/>
    <dgm:cxn modelId="{806DEEB1-7DC8-4660-B057-59003A0E73EC}" srcId="{C99E1272-FC2F-4797-A52E-95727275BBAB}" destId="{16EA35C6-6134-4E29-BE57-B8FBCAE912A8}" srcOrd="4" destOrd="0" parTransId="{DCFA04A5-FB85-405B-A097-6C893C47BC44}" sibTransId="{9605FEF1-8164-42FA-B370-5025455CB594}"/>
    <dgm:cxn modelId="{2596B0B2-A2EE-45FE-99BC-901957CA800C}" srcId="{C99E1272-FC2F-4797-A52E-95727275BBAB}" destId="{C8F28634-86C2-41AA-9BE1-506B3B7E9EFD}" srcOrd="2" destOrd="0" parTransId="{7CE98FC2-4F54-4CC6-8B0B-AD2FFE05BB2E}" sibTransId="{FF6F6FD8-7FEA-45F0-B060-3B648E237B72}"/>
    <dgm:cxn modelId="{665331B8-6418-4083-951D-6FDCB38065DE}" srcId="{75D4AF92-177C-44E4-B39E-405C9E7E4228}" destId="{EBB181EB-F5F3-478D-9F43-3B35308AA1E4}" srcOrd="0" destOrd="0" parTransId="{B5436064-34F3-4297-9E78-CAFBB2177B24}" sibTransId="{1A3FDA77-0198-44F5-B55C-4175360840CD}"/>
    <dgm:cxn modelId="{9FEF3CBE-6964-4D41-BCAA-CA892CE683E8}" srcId="{6E97012A-B7DB-4493-A8DF-A5645077FD92}" destId="{7A5B3F81-3160-40A5-96CA-967A95B6062B}" srcOrd="4" destOrd="0" parTransId="{052FB558-4CB0-4FB2-A76F-E97F873D3414}" sibTransId="{37DBBBDB-FB2A-4729-90D2-D79616C65378}"/>
    <dgm:cxn modelId="{631C55C8-8825-449F-B3F5-7D10A68BECDF}" type="presOf" srcId="{899A808F-BF17-412A-A6D5-2E48C67F3F2E}" destId="{588021DB-3BE4-424C-8CB5-3738B1DC9AA0}" srcOrd="0" destOrd="1" presId="urn:microsoft.com/office/officeart/2005/8/layout/hList1"/>
    <dgm:cxn modelId="{478E10D1-4B91-469E-80FD-8F38862CA9C9}" srcId="{C99E1272-FC2F-4797-A52E-95727275BBAB}" destId="{C766458B-813C-44F5-825E-54163B14F09A}" srcOrd="1" destOrd="0" parTransId="{DCB69546-7D75-405A-9450-3F8B05839BB6}" sibTransId="{3FC72864-B606-4775-8F0B-03A6D4F65EC6}"/>
    <dgm:cxn modelId="{F15454D1-7F1D-48C3-8290-E6B6332E2D08}" type="presOf" srcId="{7A5B3F81-3160-40A5-96CA-967A95B6062B}" destId="{588021DB-3BE4-424C-8CB5-3738B1DC9AA0}" srcOrd="0" destOrd="4" presId="urn:microsoft.com/office/officeart/2005/8/layout/hList1"/>
    <dgm:cxn modelId="{7FCC3AD2-DBF6-4DBA-82D5-BFC191FA9627}" srcId="{256A67B5-D6DA-46E9-9477-4E23D840938B}" destId="{75D4AF92-177C-44E4-B39E-405C9E7E4228}" srcOrd="0" destOrd="0" parTransId="{12B7579C-F0E8-4A70-94B0-3E63200078E8}" sibTransId="{5C8AE07D-A6E8-486A-8335-DE16787C5C86}"/>
    <dgm:cxn modelId="{107213D7-D20E-411B-B6D0-1F10625D56C6}" type="presOf" srcId="{20BEAFF1-DE1F-4889-BDDB-6F0361455CE6}" destId="{5D05594F-C9CA-446C-84AB-24AAAB2FC6B1}" srcOrd="0" destOrd="5" presId="urn:microsoft.com/office/officeart/2005/8/layout/hList1"/>
    <dgm:cxn modelId="{98BFBBD8-564D-4C33-B486-2799917102EB}" type="presOf" srcId="{6E97012A-B7DB-4493-A8DF-A5645077FD92}" destId="{CC54515A-558E-42EA-8877-D4DDD14FAE40}" srcOrd="0" destOrd="0" presId="urn:microsoft.com/office/officeart/2005/8/layout/hList1"/>
    <dgm:cxn modelId="{297E4AE6-D12E-4A2C-A427-34AEE358588F}" type="presOf" srcId="{41EE42EE-3760-4536-9C37-29AB96DAC306}" destId="{588021DB-3BE4-424C-8CB5-3738B1DC9AA0}" srcOrd="0" destOrd="0" presId="urn:microsoft.com/office/officeart/2005/8/layout/hList1"/>
    <dgm:cxn modelId="{CCE6F2EB-85EA-4A41-BA68-183A0011D7E0}" type="presOf" srcId="{C766458B-813C-44F5-825E-54163B14F09A}" destId="{5D05594F-C9CA-446C-84AB-24AAAB2FC6B1}" srcOrd="0" destOrd="1" presId="urn:microsoft.com/office/officeart/2005/8/layout/hList1"/>
    <dgm:cxn modelId="{0144B2EE-67AC-4D5A-9851-48666B3D772E}" type="presOf" srcId="{FDF818A0-508A-4A1F-B93F-9A2CA5A5F20A}" destId="{588021DB-3BE4-424C-8CB5-3738B1DC9AA0}" srcOrd="0" destOrd="2" presId="urn:microsoft.com/office/officeart/2005/8/layout/hList1"/>
    <dgm:cxn modelId="{654176EF-C4E4-4128-8125-00A1F26A9575}" srcId="{75D4AF92-177C-44E4-B39E-405C9E7E4228}" destId="{6BC3A101-E814-43C7-9B4D-ED89AEED7A61}" srcOrd="1" destOrd="0" parTransId="{5176B4C1-65E9-4CBA-952B-BF24270CB7A7}" sibTransId="{A5275986-15D6-4086-B221-A2B93C02488E}"/>
    <dgm:cxn modelId="{D5B2AFF3-C737-4F02-A543-A6FD9414780B}" type="presOf" srcId="{6BC3A101-E814-43C7-9B4D-ED89AEED7A61}" destId="{65CBA285-7C73-4F3E-A066-BF5129909EE4}" srcOrd="0" destOrd="1" presId="urn:microsoft.com/office/officeart/2005/8/layout/hList1"/>
    <dgm:cxn modelId="{59FF6792-D18B-491F-9F45-E7EC545E9C34}" type="presParOf" srcId="{E1B0479B-8273-4CA0-862F-73A96D0A571C}" destId="{0B3DF1F7-9E8D-4995-B58B-67D92CBEF221}" srcOrd="0" destOrd="0" presId="urn:microsoft.com/office/officeart/2005/8/layout/hList1"/>
    <dgm:cxn modelId="{9A303136-3128-4505-99A7-CE19F8C6654A}" type="presParOf" srcId="{0B3DF1F7-9E8D-4995-B58B-67D92CBEF221}" destId="{A1C875FD-120D-4DF0-B58F-F931033FF7A4}" srcOrd="0" destOrd="0" presId="urn:microsoft.com/office/officeart/2005/8/layout/hList1"/>
    <dgm:cxn modelId="{6C9FABD0-E766-4337-AA2C-1FC273B70A7B}" type="presParOf" srcId="{0B3DF1F7-9E8D-4995-B58B-67D92CBEF221}" destId="{65CBA285-7C73-4F3E-A066-BF5129909EE4}" srcOrd="1" destOrd="0" presId="urn:microsoft.com/office/officeart/2005/8/layout/hList1"/>
    <dgm:cxn modelId="{D4943507-2BFD-4531-9AAF-C0635C0E2B3F}" type="presParOf" srcId="{E1B0479B-8273-4CA0-862F-73A96D0A571C}" destId="{148CAE21-E0F3-487B-96A0-BC719061508D}" srcOrd="1" destOrd="0" presId="urn:microsoft.com/office/officeart/2005/8/layout/hList1"/>
    <dgm:cxn modelId="{A7D5582A-A30B-4868-A277-AC8AF328CB70}" type="presParOf" srcId="{E1B0479B-8273-4CA0-862F-73A96D0A571C}" destId="{394139FA-186A-4CD1-B432-B0CA558693E1}" srcOrd="2" destOrd="0" presId="urn:microsoft.com/office/officeart/2005/8/layout/hList1"/>
    <dgm:cxn modelId="{E931B61B-30BB-4D78-A560-B74FEED12F9A}" type="presParOf" srcId="{394139FA-186A-4CD1-B432-B0CA558693E1}" destId="{CC54515A-558E-42EA-8877-D4DDD14FAE40}" srcOrd="0" destOrd="0" presId="urn:microsoft.com/office/officeart/2005/8/layout/hList1"/>
    <dgm:cxn modelId="{3FA44DF2-32D4-467E-9B90-DE097B3D1A6F}" type="presParOf" srcId="{394139FA-186A-4CD1-B432-B0CA558693E1}" destId="{588021DB-3BE4-424C-8CB5-3738B1DC9AA0}" srcOrd="1" destOrd="0" presId="urn:microsoft.com/office/officeart/2005/8/layout/hList1"/>
    <dgm:cxn modelId="{913AD07A-1B17-4A47-A833-E2EC0498011D}" type="presParOf" srcId="{E1B0479B-8273-4CA0-862F-73A96D0A571C}" destId="{2D7D3147-C055-40C3-9C8A-059C48B734C2}" srcOrd="3" destOrd="0" presId="urn:microsoft.com/office/officeart/2005/8/layout/hList1"/>
    <dgm:cxn modelId="{982598BC-3A00-4A3E-A4E9-F42AA297577E}" type="presParOf" srcId="{E1B0479B-8273-4CA0-862F-73A96D0A571C}" destId="{17600419-C3AB-466A-9376-93B3DDAA8C0E}" srcOrd="4" destOrd="0" presId="urn:microsoft.com/office/officeart/2005/8/layout/hList1"/>
    <dgm:cxn modelId="{205870E4-D63F-4744-99C2-BCDA869AF4F5}" type="presParOf" srcId="{17600419-C3AB-466A-9376-93B3DDAA8C0E}" destId="{01B45DB8-B845-4B67-A8EF-2F4A8417732D}" srcOrd="0" destOrd="0" presId="urn:microsoft.com/office/officeart/2005/8/layout/hList1"/>
    <dgm:cxn modelId="{7EC20D1E-FD9E-43EE-AF63-DFE4B4DC80F8}" type="presParOf" srcId="{17600419-C3AB-466A-9376-93B3DDAA8C0E}" destId="{5D05594F-C9CA-446C-84AB-24AAAB2FC6B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C7D07B-C421-46C2-8D71-6EAB6B1924B3}">
      <dsp:nvSpPr>
        <dsp:cNvPr id="0" name=""/>
        <dsp:cNvSpPr/>
      </dsp:nvSpPr>
      <dsp:spPr>
        <a:xfrm>
          <a:off x="5585381" y="1926552"/>
          <a:ext cx="1021236" cy="10212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OOP</a:t>
          </a:r>
        </a:p>
      </dsp:txBody>
      <dsp:txXfrm>
        <a:off x="5734938" y="2076109"/>
        <a:ext cx="722122" cy="722122"/>
      </dsp:txXfrm>
    </dsp:sp>
    <dsp:sp modelId="{4A5DEDD9-CFDB-46BF-BB7C-A2B9F3029BEB}">
      <dsp:nvSpPr>
        <dsp:cNvPr id="0" name=""/>
        <dsp:cNvSpPr/>
      </dsp:nvSpPr>
      <dsp:spPr>
        <a:xfrm rot="16200000">
          <a:off x="5935341" y="1402785"/>
          <a:ext cx="321316" cy="459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983539" y="1542875"/>
        <a:ext cx="224921" cy="275678"/>
      </dsp:txXfrm>
    </dsp:sp>
    <dsp:sp modelId="{19033DF9-6DBE-49F9-8299-63AE1DCB805F}">
      <dsp:nvSpPr>
        <dsp:cNvPr id="0" name=""/>
        <dsp:cNvSpPr/>
      </dsp:nvSpPr>
      <dsp:spPr>
        <a:xfrm>
          <a:off x="5386777" y="-98150"/>
          <a:ext cx="1418444" cy="14184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Clean Code</a:t>
          </a:r>
        </a:p>
      </dsp:txBody>
      <dsp:txXfrm>
        <a:off x="5594503" y="109576"/>
        <a:ext cx="1002992" cy="1002992"/>
      </dsp:txXfrm>
    </dsp:sp>
    <dsp:sp modelId="{72D9B9A3-4009-49E4-B774-6981BFAB4D5C}">
      <dsp:nvSpPr>
        <dsp:cNvPr id="0" name=""/>
        <dsp:cNvSpPr/>
      </dsp:nvSpPr>
      <dsp:spPr>
        <a:xfrm rot="19285714">
          <a:off x="6564444" y="1705746"/>
          <a:ext cx="321316" cy="459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574959" y="1827689"/>
        <a:ext cx="224921" cy="275678"/>
      </dsp:txXfrm>
    </dsp:sp>
    <dsp:sp modelId="{310A0854-09B7-4AD9-9774-21B846681325}">
      <dsp:nvSpPr>
        <dsp:cNvPr id="0" name=""/>
        <dsp:cNvSpPr/>
      </dsp:nvSpPr>
      <dsp:spPr>
        <a:xfrm>
          <a:off x="6814479" y="589393"/>
          <a:ext cx="1418444" cy="14184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Defensive Coding</a:t>
          </a:r>
        </a:p>
      </dsp:txBody>
      <dsp:txXfrm>
        <a:off x="7022205" y="797119"/>
        <a:ext cx="1002992" cy="1002992"/>
      </dsp:txXfrm>
    </dsp:sp>
    <dsp:sp modelId="{F692EDB0-CB00-4235-B363-0BB18B23F94D}">
      <dsp:nvSpPr>
        <dsp:cNvPr id="0" name=""/>
        <dsp:cNvSpPr/>
      </dsp:nvSpPr>
      <dsp:spPr>
        <a:xfrm rot="771429">
          <a:off x="6719820" y="2386491"/>
          <a:ext cx="321316" cy="459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721028" y="2467658"/>
        <a:ext cx="224921" cy="275678"/>
      </dsp:txXfrm>
    </dsp:sp>
    <dsp:sp modelId="{623669DC-261D-41CD-ADB0-BACB6B9566C5}">
      <dsp:nvSpPr>
        <dsp:cNvPr id="0" name=""/>
        <dsp:cNvSpPr/>
      </dsp:nvSpPr>
      <dsp:spPr>
        <a:xfrm>
          <a:off x="7167092" y="2134293"/>
          <a:ext cx="1418444" cy="14184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Iterative Agile</a:t>
          </a:r>
        </a:p>
      </dsp:txBody>
      <dsp:txXfrm>
        <a:off x="7374818" y="2342019"/>
        <a:ext cx="1002992" cy="1002992"/>
      </dsp:txXfrm>
    </dsp:sp>
    <dsp:sp modelId="{2A370F4E-696B-4DB9-B32F-DD213D32305E}">
      <dsp:nvSpPr>
        <dsp:cNvPr id="0" name=""/>
        <dsp:cNvSpPr/>
      </dsp:nvSpPr>
      <dsp:spPr>
        <a:xfrm rot="3857143">
          <a:off x="6284467" y="2932406"/>
          <a:ext cx="321316" cy="459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311752" y="2980874"/>
        <a:ext cx="224921" cy="275678"/>
      </dsp:txXfrm>
    </dsp:sp>
    <dsp:sp modelId="{6B0788C2-0BA4-4A0F-ACCE-1E518BB30F11}">
      <dsp:nvSpPr>
        <dsp:cNvPr id="0" name=""/>
        <dsp:cNvSpPr/>
      </dsp:nvSpPr>
      <dsp:spPr>
        <a:xfrm>
          <a:off x="6179092" y="3373206"/>
          <a:ext cx="1418444" cy="14184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API</a:t>
          </a:r>
        </a:p>
      </dsp:txBody>
      <dsp:txXfrm>
        <a:off x="6386818" y="3580932"/>
        <a:ext cx="1002992" cy="1002992"/>
      </dsp:txXfrm>
    </dsp:sp>
    <dsp:sp modelId="{46888171-C5DC-472E-81E5-53C2667D213E}">
      <dsp:nvSpPr>
        <dsp:cNvPr id="0" name=""/>
        <dsp:cNvSpPr/>
      </dsp:nvSpPr>
      <dsp:spPr>
        <a:xfrm rot="6942857">
          <a:off x="5586215" y="2932406"/>
          <a:ext cx="321316" cy="459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5655325" y="2980874"/>
        <a:ext cx="224921" cy="275678"/>
      </dsp:txXfrm>
    </dsp:sp>
    <dsp:sp modelId="{278A4789-777A-47D7-BB7F-FA9EBBB6771E}">
      <dsp:nvSpPr>
        <dsp:cNvPr id="0" name=""/>
        <dsp:cNvSpPr/>
      </dsp:nvSpPr>
      <dsp:spPr>
        <a:xfrm>
          <a:off x="4594462" y="3373206"/>
          <a:ext cx="1418444" cy="14184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SOLID Principles</a:t>
          </a:r>
        </a:p>
      </dsp:txBody>
      <dsp:txXfrm>
        <a:off x="4802188" y="3580932"/>
        <a:ext cx="1002992" cy="1002992"/>
      </dsp:txXfrm>
    </dsp:sp>
    <dsp:sp modelId="{99A4476C-4162-47BF-AE57-EB71D5ED98A0}">
      <dsp:nvSpPr>
        <dsp:cNvPr id="0" name=""/>
        <dsp:cNvSpPr/>
      </dsp:nvSpPr>
      <dsp:spPr>
        <a:xfrm rot="10028571">
          <a:off x="5150862" y="2386491"/>
          <a:ext cx="321316" cy="459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5246049" y="2467658"/>
        <a:ext cx="224921" cy="275678"/>
      </dsp:txXfrm>
    </dsp:sp>
    <dsp:sp modelId="{8F2E3A70-3E64-4D26-8209-077DA227C091}">
      <dsp:nvSpPr>
        <dsp:cNvPr id="0" name=""/>
        <dsp:cNvSpPr/>
      </dsp:nvSpPr>
      <dsp:spPr>
        <a:xfrm>
          <a:off x="3606462" y="2134293"/>
          <a:ext cx="1418444" cy="14184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Design Patterns</a:t>
          </a:r>
        </a:p>
      </dsp:txBody>
      <dsp:txXfrm>
        <a:off x="3814188" y="2342019"/>
        <a:ext cx="1002992" cy="1002992"/>
      </dsp:txXfrm>
    </dsp:sp>
    <dsp:sp modelId="{02D29E0C-3A55-4073-A0F6-3BF875ED652F}">
      <dsp:nvSpPr>
        <dsp:cNvPr id="0" name=""/>
        <dsp:cNvSpPr/>
      </dsp:nvSpPr>
      <dsp:spPr>
        <a:xfrm rot="13114286">
          <a:off x="5306238" y="1705746"/>
          <a:ext cx="321316" cy="4594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5392118" y="1827689"/>
        <a:ext cx="224921" cy="275678"/>
      </dsp:txXfrm>
    </dsp:sp>
    <dsp:sp modelId="{BB03A838-2EDD-4256-BFC7-C4DD8301F495}">
      <dsp:nvSpPr>
        <dsp:cNvPr id="0" name=""/>
        <dsp:cNvSpPr/>
      </dsp:nvSpPr>
      <dsp:spPr>
        <a:xfrm>
          <a:off x="3959075" y="589393"/>
          <a:ext cx="1418444" cy="14184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Domain Driven Design</a:t>
          </a:r>
        </a:p>
      </dsp:txBody>
      <dsp:txXfrm>
        <a:off x="4166801" y="797119"/>
        <a:ext cx="1002992" cy="100299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4515A-558E-42EA-8877-D4DDD14FAE40}">
      <dsp:nvSpPr>
        <dsp:cNvPr id="0" name=""/>
        <dsp:cNvSpPr/>
      </dsp:nvSpPr>
      <dsp:spPr>
        <a:xfrm>
          <a:off x="3665" y="240851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Customer</a:t>
          </a:r>
        </a:p>
      </dsp:txBody>
      <dsp:txXfrm>
        <a:off x="3665" y="240851"/>
        <a:ext cx="2204163" cy="806400"/>
      </dsp:txXfrm>
    </dsp:sp>
    <dsp:sp modelId="{588021DB-3BE4-424C-8CB5-3738B1DC9AA0}">
      <dsp:nvSpPr>
        <dsp:cNvPr id="0" name=""/>
        <dsp:cNvSpPr/>
      </dsp:nvSpPr>
      <dsp:spPr>
        <a:xfrm>
          <a:off x="3665" y="1047251"/>
          <a:ext cx="2204163" cy="1959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Phone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Work 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Home 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</dsp:txBody>
      <dsp:txXfrm>
        <a:off x="3665" y="1047251"/>
        <a:ext cx="2204163" cy="1959930"/>
      </dsp:txXfrm>
    </dsp:sp>
    <dsp:sp modelId="{01B45DB8-B845-4B67-A8EF-2F4A8417732D}">
      <dsp:nvSpPr>
        <dsp:cNvPr id="0" name=""/>
        <dsp:cNvSpPr/>
      </dsp:nvSpPr>
      <dsp:spPr>
        <a:xfrm>
          <a:off x="2516412" y="240851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Product</a:t>
          </a:r>
        </a:p>
      </dsp:txBody>
      <dsp:txXfrm>
        <a:off x="2516412" y="240851"/>
        <a:ext cx="2204163" cy="806400"/>
      </dsp:txXfrm>
    </dsp:sp>
    <dsp:sp modelId="{5D05594F-C9CA-446C-84AB-24AAAB2FC6B1}">
      <dsp:nvSpPr>
        <dsp:cNvPr id="0" name=""/>
        <dsp:cNvSpPr/>
      </dsp:nvSpPr>
      <dsp:spPr>
        <a:xfrm>
          <a:off x="2516412" y="1047251"/>
          <a:ext cx="2204163" cy="1959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Price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</dsp:txBody>
      <dsp:txXfrm>
        <a:off x="2516412" y="1047251"/>
        <a:ext cx="2204163" cy="1959930"/>
      </dsp:txXfrm>
    </dsp:sp>
    <dsp:sp modelId="{7892E50F-72A5-4B9C-AF99-21719FB67C2C}">
      <dsp:nvSpPr>
        <dsp:cNvPr id="0" name=""/>
        <dsp:cNvSpPr/>
      </dsp:nvSpPr>
      <dsp:spPr>
        <a:xfrm>
          <a:off x="5029158" y="240851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</a:t>
          </a:r>
        </a:p>
      </dsp:txBody>
      <dsp:txXfrm>
        <a:off x="5029158" y="240851"/>
        <a:ext cx="2204163" cy="806400"/>
      </dsp:txXfrm>
    </dsp:sp>
    <dsp:sp modelId="{9AB428BA-8211-4428-AF90-8E0AF6F5E915}">
      <dsp:nvSpPr>
        <dsp:cNvPr id="0" name=""/>
        <dsp:cNvSpPr/>
      </dsp:nvSpPr>
      <dsp:spPr>
        <a:xfrm>
          <a:off x="5029158" y="1047251"/>
          <a:ext cx="2204163" cy="1959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Order date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Shipping 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Customer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Order items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</dsp:txBody>
      <dsp:txXfrm>
        <a:off x="5029158" y="1047251"/>
        <a:ext cx="2204163" cy="1959930"/>
      </dsp:txXfrm>
    </dsp:sp>
    <dsp:sp modelId="{85224AF8-2D8E-4B4A-9A61-A278F21CEB36}">
      <dsp:nvSpPr>
        <dsp:cNvPr id="0" name=""/>
        <dsp:cNvSpPr/>
      </dsp:nvSpPr>
      <dsp:spPr>
        <a:xfrm>
          <a:off x="7541905" y="240851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 Item</a:t>
          </a:r>
        </a:p>
      </dsp:txBody>
      <dsp:txXfrm>
        <a:off x="7541905" y="240851"/>
        <a:ext cx="2204163" cy="806400"/>
      </dsp:txXfrm>
    </dsp:sp>
    <dsp:sp modelId="{22496ED4-093F-4EF5-9298-696600D253C7}">
      <dsp:nvSpPr>
        <dsp:cNvPr id="0" name=""/>
        <dsp:cNvSpPr/>
      </dsp:nvSpPr>
      <dsp:spPr>
        <a:xfrm>
          <a:off x="7541905" y="1047251"/>
          <a:ext cx="2204163" cy="1959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Product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Quantity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Purchase price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800" kern="1200" dirty="0"/>
        </a:p>
      </dsp:txBody>
      <dsp:txXfrm>
        <a:off x="7541905" y="1047251"/>
        <a:ext cx="2204163" cy="195993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4515A-558E-42EA-8877-D4DDD14FAE40}">
      <dsp:nvSpPr>
        <dsp:cNvPr id="0" name=""/>
        <dsp:cNvSpPr/>
      </dsp:nvSpPr>
      <dsp:spPr>
        <a:xfrm>
          <a:off x="3665" y="203911"/>
          <a:ext cx="2204163" cy="863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Customer Repository</a:t>
          </a:r>
        </a:p>
      </dsp:txBody>
      <dsp:txXfrm>
        <a:off x="3665" y="203911"/>
        <a:ext cx="2204163" cy="863809"/>
      </dsp:txXfrm>
    </dsp:sp>
    <dsp:sp modelId="{588021DB-3BE4-424C-8CB5-3738B1DC9AA0}">
      <dsp:nvSpPr>
        <dsp:cNvPr id="0" name=""/>
        <dsp:cNvSpPr/>
      </dsp:nvSpPr>
      <dsp:spPr>
        <a:xfrm>
          <a:off x="3665" y="1067721"/>
          <a:ext cx="2204163" cy="197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3665" y="1067721"/>
        <a:ext cx="2204163" cy="1976400"/>
      </dsp:txXfrm>
    </dsp:sp>
    <dsp:sp modelId="{01B45DB8-B845-4B67-A8EF-2F4A8417732D}">
      <dsp:nvSpPr>
        <dsp:cNvPr id="0" name=""/>
        <dsp:cNvSpPr/>
      </dsp:nvSpPr>
      <dsp:spPr>
        <a:xfrm>
          <a:off x="2516412" y="203911"/>
          <a:ext cx="2204163" cy="863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Product Repository</a:t>
          </a:r>
        </a:p>
      </dsp:txBody>
      <dsp:txXfrm>
        <a:off x="2516412" y="203911"/>
        <a:ext cx="2204163" cy="863809"/>
      </dsp:txXfrm>
    </dsp:sp>
    <dsp:sp modelId="{5D05594F-C9CA-446C-84AB-24AAAB2FC6B1}">
      <dsp:nvSpPr>
        <dsp:cNvPr id="0" name=""/>
        <dsp:cNvSpPr/>
      </dsp:nvSpPr>
      <dsp:spPr>
        <a:xfrm>
          <a:off x="2516412" y="1067721"/>
          <a:ext cx="2204163" cy="197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2516412" y="1067721"/>
        <a:ext cx="2204163" cy="1976400"/>
      </dsp:txXfrm>
    </dsp:sp>
    <dsp:sp modelId="{7892E50F-72A5-4B9C-AF99-21719FB67C2C}">
      <dsp:nvSpPr>
        <dsp:cNvPr id="0" name=""/>
        <dsp:cNvSpPr/>
      </dsp:nvSpPr>
      <dsp:spPr>
        <a:xfrm>
          <a:off x="5029158" y="203911"/>
          <a:ext cx="2204163" cy="863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Order Repository</a:t>
          </a:r>
        </a:p>
      </dsp:txBody>
      <dsp:txXfrm>
        <a:off x="5029158" y="203911"/>
        <a:ext cx="2204163" cy="863809"/>
      </dsp:txXfrm>
    </dsp:sp>
    <dsp:sp modelId="{9AB428BA-8211-4428-AF90-8E0AF6F5E915}">
      <dsp:nvSpPr>
        <dsp:cNvPr id="0" name=""/>
        <dsp:cNvSpPr/>
      </dsp:nvSpPr>
      <dsp:spPr>
        <a:xfrm>
          <a:off x="5029158" y="1067721"/>
          <a:ext cx="2204163" cy="197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5029158" y="1067721"/>
        <a:ext cx="2204163" cy="1976400"/>
      </dsp:txXfrm>
    </dsp:sp>
    <dsp:sp modelId="{85224AF8-2D8E-4B4A-9A61-A278F21CEB36}">
      <dsp:nvSpPr>
        <dsp:cNvPr id="0" name=""/>
        <dsp:cNvSpPr/>
      </dsp:nvSpPr>
      <dsp:spPr>
        <a:xfrm>
          <a:off x="7541905" y="203911"/>
          <a:ext cx="2204163" cy="8638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Address</a:t>
          </a:r>
        </a:p>
      </dsp:txBody>
      <dsp:txXfrm>
        <a:off x="7541905" y="203911"/>
        <a:ext cx="2204163" cy="863809"/>
      </dsp:txXfrm>
    </dsp:sp>
    <dsp:sp modelId="{22496ED4-093F-4EF5-9298-696600D253C7}">
      <dsp:nvSpPr>
        <dsp:cNvPr id="0" name=""/>
        <dsp:cNvSpPr/>
      </dsp:nvSpPr>
      <dsp:spPr>
        <a:xfrm>
          <a:off x="7541905" y="1067721"/>
          <a:ext cx="2204163" cy="197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Country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Postal Code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Address Type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</dsp:txBody>
      <dsp:txXfrm>
        <a:off x="7541905" y="1067721"/>
        <a:ext cx="2204163" cy="19764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E7E75E-D8C9-4443-AC6B-C339BDDE0846}">
      <dsp:nvSpPr>
        <dsp:cNvPr id="0" name=""/>
        <dsp:cNvSpPr/>
      </dsp:nvSpPr>
      <dsp:spPr>
        <a:xfrm>
          <a:off x="883" y="899472"/>
          <a:ext cx="2068412" cy="10342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Collaboration (uses a”)</a:t>
          </a:r>
        </a:p>
      </dsp:txBody>
      <dsp:txXfrm>
        <a:off x="31174" y="929763"/>
        <a:ext cx="2007830" cy="973624"/>
      </dsp:txXfrm>
    </dsp:sp>
    <dsp:sp modelId="{795BD7E0-C65C-43FE-9B58-DEE0AB9A48A9}">
      <dsp:nvSpPr>
        <dsp:cNvPr id="0" name=""/>
        <dsp:cNvSpPr/>
      </dsp:nvSpPr>
      <dsp:spPr>
        <a:xfrm>
          <a:off x="2586398" y="899472"/>
          <a:ext cx="2068412" cy="10342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Composition (“has a”)</a:t>
          </a:r>
        </a:p>
      </dsp:txBody>
      <dsp:txXfrm>
        <a:off x="2616689" y="929763"/>
        <a:ext cx="2007830" cy="973624"/>
      </dsp:txXfrm>
    </dsp:sp>
    <dsp:sp modelId="{ACF0A48A-396C-4A75-887C-9917838D83FB}">
      <dsp:nvSpPr>
        <dsp:cNvPr id="0" name=""/>
        <dsp:cNvSpPr/>
      </dsp:nvSpPr>
      <dsp:spPr>
        <a:xfrm>
          <a:off x="2793240" y="1933678"/>
          <a:ext cx="206841" cy="775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75654"/>
              </a:lnTo>
              <a:lnTo>
                <a:pt x="206841" y="775654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56BD6E-328E-460C-B2C0-5FA4DDE8EC56}">
      <dsp:nvSpPr>
        <dsp:cNvPr id="0" name=""/>
        <dsp:cNvSpPr/>
      </dsp:nvSpPr>
      <dsp:spPr>
        <a:xfrm>
          <a:off x="3000081" y="2192230"/>
          <a:ext cx="1654729" cy="1034206"/>
        </a:xfrm>
        <a:prstGeom prst="roundRect">
          <a:avLst>
            <a:gd name="adj" fmla="val 10000"/>
          </a:avLst>
        </a:prstGeom>
        <a:solidFill>
          <a:schemeClr val="tx1">
            <a:lumMod val="95000"/>
            <a:alpha val="9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Aggregation</a:t>
          </a:r>
        </a:p>
      </dsp:txBody>
      <dsp:txXfrm>
        <a:off x="3030372" y="2222521"/>
        <a:ext cx="1594147" cy="973624"/>
      </dsp:txXfrm>
    </dsp:sp>
    <dsp:sp modelId="{DE41E81B-6BE0-4141-9827-0A1ADD54E103}">
      <dsp:nvSpPr>
        <dsp:cNvPr id="0" name=""/>
        <dsp:cNvSpPr/>
      </dsp:nvSpPr>
      <dsp:spPr>
        <a:xfrm>
          <a:off x="2793240" y="1933678"/>
          <a:ext cx="206841" cy="20684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68412"/>
              </a:lnTo>
              <a:lnTo>
                <a:pt x="206841" y="2068412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BAA356-A7E0-4AD1-8DBC-D4034923A3F0}">
      <dsp:nvSpPr>
        <dsp:cNvPr id="0" name=""/>
        <dsp:cNvSpPr/>
      </dsp:nvSpPr>
      <dsp:spPr>
        <a:xfrm>
          <a:off x="3000081" y="3484988"/>
          <a:ext cx="1654729" cy="1034206"/>
        </a:xfrm>
        <a:prstGeom prst="roundRect">
          <a:avLst>
            <a:gd name="adj" fmla="val 10000"/>
          </a:avLst>
        </a:prstGeom>
        <a:solidFill>
          <a:schemeClr val="tx1">
            <a:lumMod val="95000"/>
            <a:alpha val="9000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Composition</a:t>
          </a:r>
        </a:p>
      </dsp:txBody>
      <dsp:txXfrm>
        <a:off x="3030372" y="3515279"/>
        <a:ext cx="1594147" cy="973624"/>
      </dsp:txXfrm>
    </dsp:sp>
    <dsp:sp modelId="{B1FB678E-FFB7-4221-96AA-917C230C31E8}">
      <dsp:nvSpPr>
        <dsp:cNvPr id="0" name=""/>
        <dsp:cNvSpPr/>
      </dsp:nvSpPr>
      <dsp:spPr>
        <a:xfrm>
          <a:off x="5171914" y="899472"/>
          <a:ext cx="2068412" cy="10342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Inheritance (“is a”)</a:t>
          </a:r>
        </a:p>
      </dsp:txBody>
      <dsp:txXfrm>
        <a:off x="5202205" y="929763"/>
        <a:ext cx="2007830" cy="973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D2457-BF63-43F3-8E7B-2F2832FEF37C}">
      <dsp:nvSpPr>
        <dsp:cNvPr id="0" name=""/>
        <dsp:cNvSpPr/>
      </dsp:nvSpPr>
      <dsp:spPr>
        <a:xfrm>
          <a:off x="2663" y="1729309"/>
          <a:ext cx="3245439" cy="1298175"/>
        </a:xfrm>
        <a:prstGeom prst="chevron">
          <a:avLst/>
        </a:prstGeom>
        <a:solidFill>
          <a:srgbClr val="7030A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Analysis the business problem</a:t>
          </a:r>
        </a:p>
      </dsp:txBody>
      <dsp:txXfrm>
        <a:off x="651751" y="1729309"/>
        <a:ext cx="1947264" cy="1298175"/>
      </dsp:txXfrm>
    </dsp:sp>
    <dsp:sp modelId="{E8097DE9-58A1-478B-AA9B-2C9E832C84B1}">
      <dsp:nvSpPr>
        <dsp:cNvPr id="0" name=""/>
        <dsp:cNvSpPr/>
      </dsp:nvSpPr>
      <dsp:spPr>
        <a:xfrm>
          <a:off x="2923559" y="1729309"/>
          <a:ext cx="3245439" cy="1298175"/>
        </a:xfrm>
        <a:prstGeom prst="chevron">
          <a:avLst/>
        </a:prstGeom>
        <a:solidFill>
          <a:srgbClr val="0070C0"/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Start with nouns</a:t>
          </a:r>
        </a:p>
      </dsp:txBody>
      <dsp:txXfrm>
        <a:off x="3572647" y="1729309"/>
        <a:ext cx="1947264" cy="1298175"/>
      </dsp:txXfrm>
    </dsp:sp>
    <dsp:sp modelId="{B1D7DA40-B652-4EDC-9F05-00453E6D9405}">
      <dsp:nvSpPr>
        <dsp:cNvPr id="0" name=""/>
        <dsp:cNvSpPr/>
      </dsp:nvSpPr>
      <dsp:spPr>
        <a:xfrm>
          <a:off x="5844454" y="1729309"/>
          <a:ext cx="3245439" cy="1298175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29337" rIns="29337" bIns="29337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Define appropriate classes and members</a:t>
          </a:r>
        </a:p>
      </dsp:txBody>
      <dsp:txXfrm>
        <a:off x="6493542" y="1729309"/>
        <a:ext cx="1947264" cy="1298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4515A-558E-42EA-8877-D4DDD14FAE40}">
      <dsp:nvSpPr>
        <dsp:cNvPr id="0" name=""/>
        <dsp:cNvSpPr/>
      </dsp:nvSpPr>
      <dsp:spPr>
        <a:xfrm>
          <a:off x="2264" y="432619"/>
          <a:ext cx="2207483" cy="8829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Customer</a:t>
          </a:r>
        </a:p>
      </dsp:txBody>
      <dsp:txXfrm>
        <a:off x="2264" y="432619"/>
        <a:ext cx="2207483" cy="882993"/>
      </dsp:txXfrm>
    </dsp:sp>
    <dsp:sp modelId="{588021DB-3BE4-424C-8CB5-3738B1DC9AA0}">
      <dsp:nvSpPr>
        <dsp:cNvPr id="0" name=""/>
        <dsp:cNvSpPr/>
      </dsp:nvSpPr>
      <dsp:spPr>
        <a:xfrm>
          <a:off x="2264" y="1315613"/>
          <a:ext cx="2207483" cy="16673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Phone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Address</a:t>
          </a:r>
        </a:p>
      </dsp:txBody>
      <dsp:txXfrm>
        <a:off x="2264" y="1315613"/>
        <a:ext cx="2207483" cy="1667330"/>
      </dsp:txXfrm>
    </dsp:sp>
    <dsp:sp modelId="{01B45DB8-B845-4B67-A8EF-2F4A8417732D}">
      <dsp:nvSpPr>
        <dsp:cNvPr id="0" name=""/>
        <dsp:cNvSpPr/>
      </dsp:nvSpPr>
      <dsp:spPr>
        <a:xfrm>
          <a:off x="2518794" y="432619"/>
          <a:ext cx="2207483" cy="8829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Product</a:t>
          </a:r>
        </a:p>
      </dsp:txBody>
      <dsp:txXfrm>
        <a:off x="2518794" y="432619"/>
        <a:ext cx="2207483" cy="882993"/>
      </dsp:txXfrm>
    </dsp:sp>
    <dsp:sp modelId="{5D05594F-C9CA-446C-84AB-24AAAB2FC6B1}">
      <dsp:nvSpPr>
        <dsp:cNvPr id="0" name=""/>
        <dsp:cNvSpPr/>
      </dsp:nvSpPr>
      <dsp:spPr>
        <a:xfrm>
          <a:off x="2518794" y="1315613"/>
          <a:ext cx="2207483" cy="16673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Price</a:t>
          </a:r>
        </a:p>
      </dsp:txBody>
      <dsp:txXfrm>
        <a:off x="2518794" y="1315613"/>
        <a:ext cx="2207483" cy="1667330"/>
      </dsp:txXfrm>
    </dsp:sp>
    <dsp:sp modelId="{7892E50F-72A5-4B9C-AF99-21719FB67C2C}">
      <dsp:nvSpPr>
        <dsp:cNvPr id="0" name=""/>
        <dsp:cNvSpPr/>
      </dsp:nvSpPr>
      <dsp:spPr>
        <a:xfrm>
          <a:off x="5035325" y="432619"/>
          <a:ext cx="2207483" cy="88299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Order</a:t>
          </a:r>
        </a:p>
      </dsp:txBody>
      <dsp:txXfrm>
        <a:off x="5035325" y="432619"/>
        <a:ext cx="2207483" cy="882993"/>
      </dsp:txXfrm>
    </dsp:sp>
    <dsp:sp modelId="{9AB428BA-8211-4428-AF90-8E0AF6F5E915}">
      <dsp:nvSpPr>
        <dsp:cNvPr id="0" name=""/>
        <dsp:cNvSpPr/>
      </dsp:nvSpPr>
      <dsp:spPr>
        <a:xfrm>
          <a:off x="5035325" y="1315613"/>
          <a:ext cx="2207483" cy="16673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Order date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Shipping 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Customer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Product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Quantity</a:t>
          </a:r>
        </a:p>
      </dsp:txBody>
      <dsp:txXfrm>
        <a:off x="5035325" y="1315613"/>
        <a:ext cx="2207483" cy="1667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4515A-558E-42EA-8877-D4DDD14FAE40}">
      <dsp:nvSpPr>
        <dsp:cNvPr id="0" name=""/>
        <dsp:cNvSpPr/>
      </dsp:nvSpPr>
      <dsp:spPr>
        <a:xfrm>
          <a:off x="3665" y="1104060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Customer</a:t>
          </a:r>
        </a:p>
      </dsp:txBody>
      <dsp:txXfrm>
        <a:off x="3665" y="1104060"/>
        <a:ext cx="2204163" cy="806400"/>
      </dsp:txXfrm>
    </dsp:sp>
    <dsp:sp modelId="{588021DB-3BE4-424C-8CB5-3738B1DC9AA0}">
      <dsp:nvSpPr>
        <dsp:cNvPr id="0" name=""/>
        <dsp:cNvSpPr/>
      </dsp:nvSpPr>
      <dsp:spPr>
        <a:xfrm>
          <a:off x="3665" y="1910460"/>
          <a:ext cx="2204163" cy="16428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Phone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Address</a:t>
          </a:r>
        </a:p>
      </dsp:txBody>
      <dsp:txXfrm>
        <a:off x="3665" y="1910460"/>
        <a:ext cx="2204163" cy="1642882"/>
      </dsp:txXfrm>
    </dsp:sp>
    <dsp:sp modelId="{01B45DB8-B845-4B67-A8EF-2F4A8417732D}">
      <dsp:nvSpPr>
        <dsp:cNvPr id="0" name=""/>
        <dsp:cNvSpPr/>
      </dsp:nvSpPr>
      <dsp:spPr>
        <a:xfrm>
          <a:off x="2516412" y="1104060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Product</a:t>
          </a:r>
        </a:p>
      </dsp:txBody>
      <dsp:txXfrm>
        <a:off x="2516412" y="1104060"/>
        <a:ext cx="2204163" cy="806400"/>
      </dsp:txXfrm>
    </dsp:sp>
    <dsp:sp modelId="{5D05594F-C9CA-446C-84AB-24AAAB2FC6B1}">
      <dsp:nvSpPr>
        <dsp:cNvPr id="0" name=""/>
        <dsp:cNvSpPr/>
      </dsp:nvSpPr>
      <dsp:spPr>
        <a:xfrm>
          <a:off x="2516412" y="1910460"/>
          <a:ext cx="2204163" cy="16428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Price</a:t>
          </a:r>
        </a:p>
      </dsp:txBody>
      <dsp:txXfrm>
        <a:off x="2516412" y="1910460"/>
        <a:ext cx="2204163" cy="1642882"/>
      </dsp:txXfrm>
    </dsp:sp>
    <dsp:sp modelId="{7892E50F-72A5-4B9C-AF99-21719FB67C2C}">
      <dsp:nvSpPr>
        <dsp:cNvPr id="0" name=""/>
        <dsp:cNvSpPr/>
      </dsp:nvSpPr>
      <dsp:spPr>
        <a:xfrm>
          <a:off x="5029158" y="1104060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</a:t>
          </a:r>
        </a:p>
      </dsp:txBody>
      <dsp:txXfrm>
        <a:off x="5029158" y="1104060"/>
        <a:ext cx="2204163" cy="806400"/>
      </dsp:txXfrm>
    </dsp:sp>
    <dsp:sp modelId="{9AB428BA-8211-4428-AF90-8E0AF6F5E915}">
      <dsp:nvSpPr>
        <dsp:cNvPr id="0" name=""/>
        <dsp:cNvSpPr/>
      </dsp:nvSpPr>
      <dsp:spPr>
        <a:xfrm>
          <a:off x="5029158" y="1910460"/>
          <a:ext cx="2204163" cy="16428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Order date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Shipping 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Customer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Order items</a:t>
          </a:r>
        </a:p>
      </dsp:txBody>
      <dsp:txXfrm>
        <a:off x="5029158" y="1910460"/>
        <a:ext cx="2204163" cy="1642882"/>
      </dsp:txXfrm>
    </dsp:sp>
    <dsp:sp modelId="{85224AF8-2D8E-4B4A-9A61-A278F21CEB36}">
      <dsp:nvSpPr>
        <dsp:cNvPr id="0" name=""/>
        <dsp:cNvSpPr/>
      </dsp:nvSpPr>
      <dsp:spPr>
        <a:xfrm>
          <a:off x="7541905" y="1104060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 Item</a:t>
          </a:r>
        </a:p>
      </dsp:txBody>
      <dsp:txXfrm>
        <a:off x="7541905" y="1104060"/>
        <a:ext cx="2204163" cy="806400"/>
      </dsp:txXfrm>
    </dsp:sp>
    <dsp:sp modelId="{22496ED4-093F-4EF5-9298-696600D253C7}">
      <dsp:nvSpPr>
        <dsp:cNvPr id="0" name=""/>
        <dsp:cNvSpPr/>
      </dsp:nvSpPr>
      <dsp:spPr>
        <a:xfrm>
          <a:off x="7541905" y="1910460"/>
          <a:ext cx="2204163" cy="16428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Product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Quantity</a:t>
          </a:r>
        </a:p>
      </dsp:txBody>
      <dsp:txXfrm>
        <a:off x="7541905" y="1910460"/>
        <a:ext cx="2204163" cy="16428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4515A-558E-42EA-8877-D4DDD14FAE40}">
      <dsp:nvSpPr>
        <dsp:cNvPr id="0" name=""/>
        <dsp:cNvSpPr/>
      </dsp:nvSpPr>
      <dsp:spPr>
        <a:xfrm>
          <a:off x="3665" y="650105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Customer</a:t>
          </a:r>
        </a:p>
      </dsp:txBody>
      <dsp:txXfrm>
        <a:off x="3665" y="650105"/>
        <a:ext cx="2204163" cy="806400"/>
      </dsp:txXfrm>
    </dsp:sp>
    <dsp:sp modelId="{588021DB-3BE4-424C-8CB5-3738B1DC9AA0}">
      <dsp:nvSpPr>
        <dsp:cNvPr id="0" name=""/>
        <dsp:cNvSpPr/>
      </dsp:nvSpPr>
      <dsp:spPr>
        <a:xfrm>
          <a:off x="3665" y="1456505"/>
          <a:ext cx="2204163" cy="25507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Phone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3665" y="1456505"/>
        <a:ext cx="2204163" cy="2550791"/>
      </dsp:txXfrm>
    </dsp:sp>
    <dsp:sp modelId="{01B45DB8-B845-4B67-A8EF-2F4A8417732D}">
      <dsp:nvSpPr>
        <dsp:cNvPr id="0" name=""/>
        <dsp:cNvSpPr/>
      </dsp:nvSpPr>
      <dsp:spPr>
        <a:xfrm>
          <a:off x="2516412" y="650105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Product</a:t>
          </a:r>
        </a:p>
      </dsp:txBody>
      <dsp:txXfrm>
        <a:off x="2516412" y="650105"/>
        <a:ext cx="2204163" cy="806400"/>
      </dsp:txXfrm>
    </dsp:sp>
    <dsp:sp modelId="{5D05594F-C9CA-446C-84AB-24AAAB2FC6B1}">
      <dsp:nvSpPr>
        <dsp:cNvPr id="0" name=""/>
        <dsp:cNvSpPr/>
      </dsp:nvSpPr>
      <dsp:spPr>
        <a:xfrm>
          <a:off x="2516412" y="1456505"/>
          <a:ext cx="2204163" cy="25507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Price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2516412" y="1456505"/>
        <a:ext cx="2204163" cy="2550791"/>
      </dsp:txXfrm>
    </dsp:sp>
    <dsp:sp modelId="{7892E50F-72A5-4B9C-AF99-21719FB67C2C}">
      <dsp:nvSpPr>
        <dsp:cNvPr id="0" name=""/>
        <dsp:cNvSpPr/>
      </dsp:nvSpPr>
      <dsp:spPr>
        <a:xfrm>
          <a:off x="5029158" y="650105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</a:t>
          </a:r>
        </a:p>
      </dsp:txBody>
      <dsp:txXfrm>
        <a:off x="5029158" y="650105"/>
        <a:ext cx="2204163" cy="806400"/>
      </dsp:txXfrm>
    </dsp:sp>
    <dsp:sp modelId="{9AB428BA-8211-4428-AF90-8E0AF6F5E915}">
      <dsp:nvSpPr>
        <dsp:cNvPr id="0" name=""/>
        <dsp:cNvSpPr/>
      </dsp:nvSpPr>
      <dsp:spPr>
        <a:xfrm>
          <a:off x="5029158" y="1456505"/>
          <a:ext cx="2204163" cy="25507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Order date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Shipping 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Customer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Order items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5029158" y="1456505"/>
        <a:ext cx="2204163" cy="2550791"/>
      </dsp:txXfrm>
    </dsp:sp>
    <dsp:sp modelId="{85224AF8-2D8E-4B4A-9A61-A278F21CEB36}">
      <dsp:nvSpPr>
        <dsp:cNvPr id="0" name=""/>
        <dsp:cNvSpPr/>
      </dsp:nvSpPr>
      <dsp:spPr>
        <a:xfrm>
          <a:off x="7541905" y="650105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 Item</a:t>
          </a:r>
        </a:p>
      </dsp:txBody>
      <dsp:txXfrm>
        <a:off x="7541905" y="650105"/>
        <a:ext cx="2204163" cy="806400"/>
      </dsp:txXfrm>
    </dsp:sp>
    <dsp:sp modelId="{22496ED4-093F-4EF5-9298-696600D253C7}">
      <dsp:nvSpPr>
        <dsp:cNvPr id="0" name=""/>
        <dsp:cNvSpPr/>
      </dsp:nvSpPr>
      <dsp:spPr>
        <a:xfrm>
          <a:off x="7541905" y="1456505"/>
          <a:ext cx="2204163" cy="25507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Product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Quantity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7541905" y="1456505"/>
        <a:ext cx="2204163" cy="25507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4515A-558E-42EA-8877-D4DDD14FAE40}">
      <dsp:nvSpPr>
        <dsp:cNvPr id="0" name=""/>
        <dsp:cNvSpPr/>
      </dsp:nvSpPr>
      <dsp:spPr>
        <a:xfrm>
          <a:off x="3665" y="650105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Customer</a:t>
          </a:r>
        </a:p>
      </dsp:txBody>
      <dsp:txXfrm>
        <a:off x="3665" y="650105"/>
        <a:ext cx="2204163" cy="806400"/>
      </dsp:txXfrm>
    </dsp:sp>
    <dsp:sp modelId="{588021DB-3BE4-424C-8CB5-3738B1DC9AA0}">
      <dsp:nvSpPr>
        <dsp:cNvPr id="0" name=""/>
        <dsp:cNvSpPr/>
      </dsp:nvSpPr>
      <dsp:spPr>
        <a:xfrm>
          <a:off x="3665" y="1456505"/>
          <a:ext cx="2204163" cy="25507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Phone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3665" y="1456505"/>
        <a:ext cx="2204163" cy="2550791"/>
      </dsp:txXfrm>
    </dsp:sp>
    <dsp:sp modelId="{01B45DB8-B845-4B67-A8EF-2F4A8417732D}">
      <dsp:nvSpPr>
        <dsp:cNvPr id="0" name=""/>
        <dsp:cNvSpPr/>
      </dsp:nvSpPr>
      <dsp:spPr>
        <a:xfrm>
          <a:off x="2516412" y="650105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Product</a:t>
          </a:r>
        </a:p>
      </dsp:txBody>
      <dsp:txXfrm>
        <a:off x="2516412" y="650105"/>
        <a:ext cx="2204163" cy="806400"/>
      </dsp:txXfrm>
    </dsp:sp>
    <dsp:sp modelId="{5D05594F-C9CA-446C-84AB-24AAAB2FC6B1}">
      <dsp:nvSpPr>
        <dsp:cNvPr id="0" name=""/>
        <dsp:cNvSpPr/>
      </dsp:nvSpPr>
      <dsp:spPr>
        <a:xfrm>
          <a:off x="2516412" y="1456505"/>
          <a:ext cx="2204163" cy="25507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Description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Price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2516412" y="1456505"/>
        <a:ext cx="2204163" cy="2550791"/>
      </dsp:txXfrm>
    </dsp:sp>
    <dsp:sp modelId="{7892E50F-72A5-4B9C-AF99-21719FB67C2C}">
      <dsp:nvSpPr>
        <dsp:cNvPr id="0" name=""/>
        <dsp:cNvSpPr/>
      </dsp:nvSpPr>
      <dsp:spPr>
        <a:xfrm>
          <a:off x="5029158" y="650105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</a:t>
          </a:r>
        </a:p>
      </dsp:txBody>
      <dsp:txXfrm>
        <a:off x="5029158" y="650105"/>
        <a:ext cx="2204163" cy="806400"/>
      </dsp:txXfrm>
    </dsp:sp>
    <dsp:sp modelId="{9AB428BA-8211-4428-AF90-8E0AF6F5E915}">
      <dsp:nvSpPr>
        <dsp:cNvPr id="0" name=""/>
        <dsp:cNvSpPr/>
      </dsp:nvSpPr>
      <dsp:spPr>
        <a:xfrm>
          <a:off x="5029158" y="1456505"/>
          <a:ext cx="2204163" cy="25507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Order date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Shipping 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Customer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Order items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5029158" y="1456505"/>
        <a:ext cx="2204163" cy="2550791"/>
      </dsp:txXfrm>
    </dsp:sp>
    <dsp:sp modelId="{85224AF8-2D8E-4B4A-9A61-A278F21CEB36}">
      <dsp:nvSpPr>
        <dsp:cNvPr id="0" name=""/>
        <dsp:cNvSpPr/>
      </dsp:nvSpPr>
      <dsp:spPr>
        <a:xfrm>
          <a:off x="7541905" y="650105"/>
          <a:ext cx="2204163" cy="806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Order Item</a:t>
          </a:r>
        </a:p>
      </dsp:txBody>
      <dsp:txXfrm>
        <a:off x="7541905" y="650105"/>
        <a:ext cx="2204163" cy="806400"/>
      </dsp:txXfrm>
    </dsp:sp>
    <dsp:sp modelId="{22496ED4-093F-4EF5-9298-696600D253C7}">
      <dsp:nvSpPr>
        <dsp:cNvPr id="0" name=""/>
        <dsp:cNvSpPr/>
      </dsp:nvSpPr>
      <dsp:spPr>
        <a:xfrm>
          <a:off x="7541905" y="1456505"/>
          <a:ext cx="2204163" cy="255079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Product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Quantity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Purchase price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7541905" y="1456505"/>
        <a:ext cx="2204163" cy="25507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A0DAF6-D06E-40FA-9C66-6EE3F1CB8066}">
      <dsp:nvSpPr>
        <dsp:cNvPr id="0" name=""/>
        <dsp:cNvSpPr/>
      </dsp:nvSpPr>
      <dsp:spPr>
        <a:xfrm>
          <a:off x="792613" y="769511"/>
          <a:ext cx="940513" cy="940513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981698" y="989822"/>
        <a:ext cx="562343" cy="483443"/>
      </dsp:txXfrm>
    </dsp:sp>
    <dsp:sp modelId="{0F29F16E-6FAE-44AF-B41A-FA402AA8ABD7}">
      <dsp:nvSpPr>
        <dsp:cNvPr id="0" name=""/>
        <dsp:cNvSpPr/>
      </dsp:nvSpPr>
      <dsp:spPr>
        <a:xfrm>
          <a:off x="245405" y="547208"/>
          <a:ext cx="684010" cy="684010"/>
        </a:xfrm>
        <a:prstGeom prst="gear6">
          <a:avLst/>
        </a:prstGeom>
        <a:solidFill>
          <a:schemeClr val="accent1">
            <a:shade val="80000"/>
            <a:hueOff val="-265675"/>
            <a:satOff val="-12668"/>
            <a:lumOff val="16165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>
        <a:off x="417607" y="720450"/>
        <a:ext cx="339606" cy="337526"/>
      </dsp:txXfrm>
    </dsp:sp>
    <dsp:sp modelId="{6051E6F9-5A53-4E61-9E70-6BD36026CA07}">
      <dsp:nvSpPr>
        <dsp:cNvPr id="0" name=""/>
        <dsp:cNvSpPr/>
      </dsp:nvSpPr>
      <dsp:spPr>
        <a:xfrm rot="20700000">
          <a:off x="628520" y="75310"/>
          <a:ext cx="670190" cy="670190"/>
        </a:xfrm>
        <a:prstGeom prst="gear6">
          <a:avLst/>
        </a:prstGeom>
        <a:solidFill>
          <a:schemeClr val="accent1">
            <a:shade val="80000"/>
            <a:hueOff val="-531349"/>
            <a:satOff val="-25335"/>
            <a:lumOff val="3233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 </a:t>
          </a:r>
        </a:p>
      </dsp:txBody>
      <dsp:txXfrm rot="-20700000">
        <a:off x="775513" y="222303"/>
        <a:ext cx="376205" cy="376205"/>
      </dsp:txXfrm>
    </dsp:sp>
    <dsp:sp modelId="{9E8C8151-8398-4895-A691-6D3B983F85B4}">
      <dsp:nvSpPr>
        <dsp:cNvPr id="0" name=""/>
        <dsp:cNvSpPr/>
      </dsp:nvSpPr>
      <dsp:spPr>
        <a:xfrm>
          <a:off x="695969" y="640823"/>
          <a:ext cx="1203857" cy="1203857"/>
        </a:xfrm>
        <a:prstGeom prst="circularArrow">
          <a:avLst>
            <a:gd name="adj1" fmla="val 4688"/>
            <a:gd name="adj2" fmla="val 299029"/>
            <a:gd name="adj3" fmla="val 2395324"/>
            <a:gd name="adj4" fmla="val 16151821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CE032DB-86CC-46D1-9322-29FDBFDC3E0A}">
      <dsp:nvSpPr>
        <dsp:cNvPr id="0" name=""/>
        <dsp:cNvSpPr/>
      </dsp:nvSpPr>
      <dsp:spPr>
        <a:xfrm>
          <a:off x="124268" y="406523"/>
          <a:ext cx="874677" cy="87467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-265782"/>
            <a:satOff val="-12416"/>
            <a:lumOff val="149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AE3E476-F038-45EC-B76B-43321230A64A}">
      <dsp:nvSpPr>
        <dsp:cNvPr id="0" name=""/>
        <dsp:cNvSpPr/>
      </dsp:nvSpPr>
      <dsp:spPr>
        <a:xfrm>
          <a:off x="473498" y="-60824"/>
          <a:ext cx="943078" cy="94307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-531563"/>
            <a:satOff val="-24832"/>
            <a:lumOff val="299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54515A-558E-42EA-8877-D4DDD14FAE40}">
      <dsp:nvSpPr>
        <dsp:cNvPr id="0" name=""/>
        <dsp:cNvSpPr/>
      </dsp:nvSpPr>
      <dsp:spPr>
        <a:xfrm>
          <a:off x="29" y="789506"/>
          <a:ext cx="2824337" cy="112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Customer</a:t>
          </a:r>
        </a:p>
      </dsp:txBody>
      <dsp:txXfrm>
        <a:off x="29" y="789506"/>
        <a:ext cx="2824337" cy="1123200"/>
      </dsp:txXfrm>
    </dsp:sp>
    <dsp:sp modelId="{588021DB-3BE4-424C-8CB5-3738B1DC9AA0}">
      <dsp:nvSpPr>
        <dsp:cNvPr id="0" name=""/>
        <dsp:cNvSpPr/>
      </dsp:nvSpPr>
      <dsp:spPr>
        <a:xfrm>
          <a:off x="29" y="1912706"/>
          <a:ext cx="2824337" cy="2569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Phone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Home 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Work 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29" y="1912706"/>
        <a:ext cx="2824337" cy="2569320"/>
      </dsp:txXfrm>
    </dsp:sp>
    <dsp:sp modelId="{01B45DB8-B845-4B67-A8EF-2F4A8417732D}">
      <dsp:nvSpPr>
        <dsp:cNvPr id="0" name=""/>
        <dsp:cNvSpPr/>
      </dsp:nvSpPr>
      <dsp:spPr>
        <a:xfrm>
          <a:off x="3219774" y="789506"/>
          <a:ext cx="2824337" cy="1123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158496" rIns="277368" bIns="158496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Address</a:t>
          </a:r>
        </a:p>
      </dsp:txBody>
      <dsp:txXfrm>
        <a:off x="3219774" y="789506"/>
        <a:ext cx="2824337" cy="1123200"/>
      </dsp:txXfrm>
    </dsp:sp>
    <dsp:sp modelId="{5D05594F-C9CA-446C-84AB-24AAAB2FC6B1}">
      <dsp:nvSpPr>
        <dsp:cNvPr id="0" name=""/>
        <dsp:cNvSpPr/>
      </dsp:nvSpPr>
      <dsp:spPr>
        <a:xfrm>
          <a:off x="3219774" y="1912706"/>
          <a:ext cx="2824337" cy="25693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Country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Postal Code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Address Type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</dsp:txBody>
      <dsp:txXfrm>
        <a:off x="3219774" y="1912706"/>
        <a:ext cx="2824337" cy="25693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C875FD-120D-4DF0-B58F-F931033FF7A4}">
      <dsp:nvSpPr>
        <dsp:cNvPr id="0" name=""/>
        <dsp:cNvSpPr/>
      </dsp:nvSpPr>
      <dsp:spPr>
        <a:xfrm>
          <a:off x="2849" y="208139"/>
          <a:ext cx="2778162" cy="1080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Customer Repository</a:t>
          </a:r>
        </a:p>
      </dsp:txBody>
      <dsp:txXfrm>
        <a:off x="2849" y="208139"/>
        <a:ext cx="2778162" cy="1080356"/>
      </dsp:txXfrm>
    </dsp:sp>
    <dsp:sp modelId="{65CBA285-7C73-4F3E-A066-BF5129909EE4}">
      <dsp:nvSpPr>
        <dsp:cNvPr id="0" name=""/>
        <dsp:cNvSpPr/>
      </dsp:nvSpPr>
      <dsp:spPr>
        <a:xfrm>
          <a:off x="2849" y="1288496"/>
          <a:ext cx="2778162" cy="25528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2849" y="1288496"/>
        <a:ext cx="2778162" cy="2552850"/>
      </dsp:txXfrm>
    </dsp:sp>
    <dsp:sp modelId="{CC54515A-558E-42EA-8877-D4DDD14FAE40}">
      <dsp:nvSpPr>
        <dsp:cNvPr id="0" name=""/>
        <dsp:cNvSpPr/>
      </dsp:nvSpPr>
      <dsp:spPr>
        <a:xfrm>
          <a:off x="3169954" y="208139"/>
          <a:ext cx="2778162" cy="1080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Customer</a:t>
          </a:r>
        </a:p>
      </dsp:txBody>
      <dsp:txXfrm>
        <a:off x="3169954" y="208139"/>
        <a:ext cx="2778162" cy="1080356"/>
      </dsp:txXfrm>
    </dsp:sp>
    <dsp:sp modelId="{588021DB-3BE4-424C-8CB5-3738B1DC9AA0}">
      <dsp:nvSpPr>
        <dsp:cNvPr id="0" name=""/>
        <dsp:cNvSpPr/>
      </dsp:nvSpPr>
      <dsp:spPr>
        <a:xfrm>
          <a:off x="3169954" y="1288496"/>
          <a:ext cx="2778162" cy="25528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Name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Email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Phone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Home 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Work Address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Retrieve()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Save()</a:t>
          </a:r>
        </a:p>
      </dsp:txBody>
      <dsp:txXfrm>
        <a:off x="3169954" y="1288496"/>
        <a:ext cx="2778162" cy="2552850"/>
      </dsp:txXfrm>
    </dsp:sp>
    <dsp:sp modelId="{01B45DB8-B845-4B67-A8EF-2F4A8417732D}">
      <dsp:nvSpPr>
        <dsp:cNvPr id="0" name=""/>
        <dsp:cNvSpPr/>
      </dsp:nvSpPr>
      <dsp:spPr>
        <a:xfrm>
          <a:off x="6337059" y="208139"/>
          <a:ext cx="2778162" cy="10803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Address</a:t>
          </a:r>
        </a:p>
      </dsp:txBody>
      <dsp:txXfrm>
        <a:off x="6337059" y="208139"/>
        <a:ext cx="2778162" cy="1080356"/>
      </dsp:txXfrm>
    </dsp:sp>
    <dsp:sp modelId="{5D05594F-C9CA-446C-84AB-24AAAB2FC6B1}">
      <dsp:nvSpPr>
        <dsp:cNvPr id="0" name=""/>
        <dsp:cNvSpPr/>
      </dsp:nvSpPr>
      <dsp:spPr>
        <a:xfrm>
          <a:off x="6337059" y="1288496"/>
          <a:ext cx="2778162" cy="25528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City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State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Country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Postal Code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Address Type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Validate()</a:t>
          </a:r>
        </a:p>
      </dsp:txBody>
      <dsp:txXfrm>
        <a:off x="6337059" y="1288496"/>
        <a:ext cx="2778162" cy="2552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022A2D-42FA-4553-8772-8DAE87B76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D895D-FAE0-4BCC-A867-FF4B70D9B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A188-91E3-4091-B70E-E1E6D807C522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4706EC-595E-4FD0-9EC4-968864CC9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699D8E-A980-43D3-BFB9-0812FFA36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EE72E-E5A5-44ED-A736-DB8D8EE9B4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1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02412-B176-4E06-823F-C66FEB3E21FB}" type="datetimeFigureOut">
              <a:rPr lang="en-US" smtClean="0"/>
              <a:t>4/22/2024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2FC2-A162-47B3-989B-571A624149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3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90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996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code is easier to modify and test because the implementation is encapsulated in one place. </a:t>
            </a:r>
            <a:br>
              <a:rPr lang="en-US" dirty="0"/>
            </a:br>
            <a:r>
              <a:rPr lang="en-US" dirty="0"/>
              <a:t>Example 1: if we go to amazon and order a product you don’t need to know anything about where or how the product is stored or how is processed.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68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applications are minimally divided into 3 layers.</a:t>
            </a:r>
          </a:p>
          <a:p>
            <a:endParaRPr lang="en-US" dirty="0"/>
          </a:p>
          <a:p>
            <a:r>
              <a:rPr lang="en-US" b="1" dirty="0"/>
              <a:t>Data access layer</a:t>
            </a:r>
            <a:r>
              <a:rPr lang="en-US" dirty="0"/>
              <a:t> contains the code to retrieve the data from the database or other data store and save data back to that data store.</a:t>
            </a:r>
          </a:p>
          <a:p>
            <a:r>
              <a:rPr lang="en-US" dirty="0"/>
              <a:t>	this layer usually contains EF code if used.</a:t>
            </a:r>
          </a:p>
          <a:p>
            <a:endParaRPr lang="en-US" dirty="0"/>
          </a:p>
          <a:p>
            <a:r>
              <a:rPr lang="en-US" dirty="0"/>
              <a:t>Many application include a common library for general purpose code like logging or sending emails.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88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308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744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942FC2-A162-47B3-989B-571A62414964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6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627619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711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377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543594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224D70-2CA9-3DC4-F002-EC470A48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8" name="Freeform: Shape 15">
              <a:extLst>
                <a:ext uri="{FF2B5EF4-FFF2-40B4-BE49-F238E27FC236}">
                  <a16:creationId xmlns:a16="http://schemas.microsoft.com/office/drawing/2014/main" id="{C0B1F33F-4201-2B4E-E8EC-1D07263083EB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ED5B178-0506-30BE-93BB-73C02006B988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0" name="Freeform: Shape 17">
                <a:extLst>
                  <a:ext uri="{FF2B5EF4-FFF2-40B4-BE49-F238E27FC236}">
                    <a16:creationId xmlns:a16="http://schemas.microsoft.com/office/drawing/2014/main" id="{B3F854F0-E9B7-2C32-CA3C-FA9719440768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E8224CDA-DD93-0DF6-7DD9-8328D1606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FA5F65-B2C5-BB65-83E3-F195EEE49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409908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725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150" y="548640"/>
            <a:ext cx="5486400" cy="1371600"/>
          </a:xfrm>
        </p:spPr>
        <p:txBody>
          <a:bodyPr anchor="b" anchorCtr="0">
            <a:noAutofit/>
          </a:bodyPr>
          <a:lstStyle>
            <a:lvl1pPr algn="ctr">
              <a:defRPr/>
            </a:lvl1pPr>
          </a:lstStyle>
          <a:p>
            <a:pPr algn="ctr"/>
            <a:r>
              <a:rPr lang="en-US" dirty="0"/>
              <a:t>Click to add 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5149" y="2759076"/>
            <a:ext cx="5486399" cy="30098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sz="1800"/>
            </a:lvl1pPr>
            <a:lvl2pPr>
              <a:lnSpc>
                <a:spcPct val="100000"/>
              </a:lnSpc>
              <a:spcBef>
                <a:spcPts val="1000"/>
              </a:spcBef>
              <a:defRPr sz="1800"/>
            </a:lvl2pPr>
            <a:lvl3pPr>
              <a:lnSpc>
                <a:spcPct val="100000"/>
              </a:lnSpc>
              <a:spcBef>
                <a:spcPts val="1000"/>
              </a:spcBef>
              <a:defRPr sz="1600"/>
            </a:lvl3pPr>
            <a:lvl4pPr>
              <a:lnSpc>
                <a:spcPct val="100000"/>
              </a:lnSpc>
              <a:spcBef>
                <a:spcPts val="1000"/>
              </a:spcBef>
              <a:defRPr sz="1800"/>
            </a:lvl4pPr>
            <a:lvl5pPr>
              <a:lnSpc>
                <a:spcPct val="100000"/>
              </a:lnSpc>
              <a:spcBef>
                <a:spcPts val="1000"/>
              </a:spcBef>
              <a:defRPr sz="1800"/>
            </a:lvl5pPr>
            <a:lvl6pPr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defRPr sz="1600"/>
            </a:lvl6pPr>
            <a:lvl7pPr>
              <a:buClr>
                <a:schemeClr val="accent5"/>
              </a:buClr>
              <a:defRPr/>
            </a:lvl7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endParaRPr lang="en-US" dirty="0"/>
          </a:p>
          <a:p>
            <a:pPr lvl="2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en-US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607A7-8386-47DB-8578-DDEDD194E5D4}" type="slidenum">
              <a:rPr kumimoji="0" lang="en-US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F0BC49-315A-CF7A-E741-A8688AF53E66}"/>
              </a:ext>
            </a:extLst>
          </p:cNvPr>
          <p:cNvGrpSpPr/>
          <p:nvPr userDrawn="1"/>
        </p:nvGrpSpPr>
        <p:grpSpPr>
          <a:xfrm>
            <a:off x="9728046" y="831278"/>
            <a:ext cx="1623711" cy="630920"/>
            <a:chOff x="9588346" y="4824892"/>
            <a:chExt cx="1623711" cy="630920"/>
          </a:xfrm>
        </p:grpSpPr>
        <p:sp>
          <p:nvSpPr>
            <p:cNvPr id="3" name="Freeform: Shape 15">
              <a:extLst>
                <a:ext uri="{FF2B5EF4-FFF2-40B4-BE49-F238E27FC236}">
                  <a16:creationId xmlns:a16="http://schemas.microsoft.com/office/drawing/2014/main" id="{3FCB73E1-B061-C75F-AB29-C27CA95E57A9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A16F89-984C-DEA8-C894-E819A764661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" name="Freeform: Shape 17">
                <a:extLst>
                  <a:ext uri="{FF2B5EF4-FFF2-40B4-BE49-F238E27FC236}">
                    <a16:creationId xmlns:a16="http://schemas.microsoft.com/office/drawing/2014/main" id="{0971E16B-8BBF-40B5-5862-FAAADBF530A0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1D464A1-0F6B-3CEE-8719-573F89E87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37773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67092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0877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2802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8732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26884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261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34128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3181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415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26.svg"/><Relationship Id="rId5" Type="http://schemas.openxmlformats.org/officeDocument/2006/relationships/diagramData" Target="../diagrams/data7.xml"/><Relationship Id="rId10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microsoft.com/office/2007/relationships/diagramDrawing" Target="../diagrams/drawing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81C4-F52E-F586-1465-77001CB91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Object Oriented Programming Fundamentals</a:t>
            </a:r>
          </a:p>
        </p:txBody>
      </p:sp>
    </p:spTree>
    <p:extLst>
      <p:ext uri="{BB962C8B-B14F-4D97-AF65-F5344CB8AC3E}">
        <p14:creationId xmlns:p14="http://schemas.microsoft.com/office/powerpoint/2010/main" val="2420619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ople attending a meeting">
            <a:extLst>
              <a:ext uri="{FF2B5EF4-FFF2-40B4-BE49-F238E27FC236}">
                <a16:creationId xmlns:a16="http://schemas.microsoft.com/office/drawing/2014/main" id="{28F5A30A-E35A-7C9F-18E8-B36F335A2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94567" y="-3145136"/>
            <a:ext cx="19247618" cy="128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338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B3623D7-1288-D6F1-AA4E-5E56E574971D}"/>
              </a:ext>
            </a:extLst>
          </p:cNvPr>
          <p:cNvGrpSpPr/>
          <p:nvPr/>
        </p:nvGrpSpPr>
        <p:grpSpPr>
          <a:xfrm>
            <a:off x="637875" y="4071884"/>
            <a:ext cx="2743200" cy="2287353"/>
            <a:chOff x="878168" y="2971404"/>
            <a:chExt cx="2743200" cy="228735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487EE1B-B3DD-ECA4-9F08-C6D18FFBB0AB}"/>
                </a:ext>
              </a:extLst>
            </p:cNvPr>
            <p:cNvGrpSpPr/>
            <p:nvPr/>
          </p:nvGrpSpPr>
          <p:grpSpPr>
            <a:xfrm>
              <a:off x="1401436" y="2971404"/>
              <a:ext cx="1696664" cy="914400"/>
              <a:chOff x="1514061" y="3439633"/>
              <a:chExt cx="1696664" cy="914400"/>
            </a:xfrm>
          </p:grpSpPr>
          <p:pic>
            <p:nvPicPr>
              <p:cNvPr id="12" name="Graphic 11" descr="Male profile with solid fill">
                <a:extLst>
                  <a:ext uri="{FF2B5EF4-FFF2-40B4-BE49-F238E27FC236}">
                    <a16:creationId xmlns:a16="http://schemas.microsoft.com/office/drawing/2014/main" id="{0294FE76-F2BC-BBC9-A268-1C1CC8FBE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514061" y="343963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Office worker female with solid fill">
                <a:extLst>
                  <a:ext uri="{FF2B5EF4-FFF2-40B4-BE49-F238E27FC236}">
                    <a16:creationId xmlns:a16="http://schemas.microsoft.com/office/drawing/2014/main" id="{1E541FEB-9A7D-9790-583E-64016C27F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296325" y="343963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" name="Graphic 3" descr="Office worker male with solid fill">
                <a:extLst>
                  <a:ext uri="{FF2B5EF4-FFF2-40B4-BE49-F238E27FC236}">
                    <a16:creationId xmlns:a16="http://schemas.microsoft.com/office/drawing/2014/main" id="{B6A04821-64F4-2DB2-D55C-242E86678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81809" y="343963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EE87BA-03D0-DC1E-463F-8F384FA536F8}"/>
                </a:ext>
              </a:extLst>
            </p:cNvPr>
            <p:cNvSpPr txBox="1"/>
            <p:nvPr/>
          </p:nvSpPr>
          <p:spPr>
            <a:xfrm>
              <a:off x="878168" y="4335427"/>
              <a:ext cx="2743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Manage regular, premium, VIP types of customer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56D96B-2BC0-0AE1-3EB0-A4B7480E9136}"/>
              </a:ext>
            </a:extLst>
          </p:cNvPr>
          <p:cNvGrpSpPr/>
          <p:nvPr/>
        </p:nvGrpSpPr>
        <p:grpSpPr>
          <a:xfrm>
            <a:off x="4724399" y="4071884"/>
            <a:ext cx="2743200" cy="1733355"/>
            <a:chOff x="4964692" y="2971404"/>
            <a:chExt cx="2743200" cy="1733355"/>
          </a:xfrm>
        </p:grpSpPr>
        <p:pic>
          <p:nvPicPr>
            <p:cNvPr id="26" name="Graphic 25" descr="Shopping cart with solid fill">
              <a:extLst>
                <a:ext uri="{FF2B5EF4-FFF2-40B4-BE49-F238E27FC236}">
                  <a16:creationId xmlns:a16="http://schemas.microsoft.com/office/drawing/2014/main" id="{33F5A9BE-93CD-CA0C-B533-8637BD5A6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79092" y="2971404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F10B56-04AF-1FD1-EC68-367EEBE55ED5}"/>
                </a:ext>
              </a:extLst>
            </p:cNvPr>
            <p:cNvSpPr txBox="1"/>
            <p:nvPr/>
          </p:nvSpPr>
          <p:spPr>
            <a:xfrm>
              <a:off x="4964692" y="4335427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Manage products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91B6F8-F2DE-C62E-F13F-D7D2657CC395}"/>
              </a:ext>
            </a:extLst>
          </p:cNvPr>
          <p:cNvGrpSpPr/>
          <p:nvPr/>
        </p:nvGrpSpPr>
        <p:grpSpPr>
          <a:xfrm>
            <a:off x="8810923" y="4071884"/>
            <a:ext cx="2743200" cy="2010354"/>
            <a:chOff x="9051216" y="2971404"/>
            <a:chExt cx="2743200" cy="2010354"/>
          </a:xfrm>
        </p:grpSpPr>
        <p:pic>
          <p:nvPicPr>
            <p:cNvPr id="24" name="Graphic 23" descr="Call center with solid fill">
              <a:extLst>
                <a:ext uri="{FF2B5EF4-FFF2-40B4-BE49-F238E27FC236}">
                  <a16:creationId xmlns:a16="http://schemas.microsoft.com/office/drawing/2014/main" id="{57DF8515-A62E-6790-99A8-FF68B6352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65616" y="2971404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E4515D-BD2D-6D75-E143-5B3135C81477}"/>
                </a:ext>
              </a:extLst>
            </p:cNvPr>
            <p:cNvSpPr txBox="1"/>
            <p:nvPr/>
          </p:nvSpPr>
          <p:spPr>
            <a:xfrm>
              <a:off x="9051216" y="4335427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Receive orders from customers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8869267-8AA9-EEC9-95E7-C6849573C8CE}"/>
              </a:ext>
            </a:extLst>
          </p:cNvPr>
          <p:cNvSpPr txBox="1"/>
          <p:nvPr/>
        </p:nvSpPr>
        <p:spPr>
          <a:xfrm>
            <a:off x="2870427" y="498763"/>
            <a:ext cx="645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Customer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121165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B3623D7-1288-D6F1-AA4E-5E56E574971D}"/>
              </a:ext>
            </a:extLst>
          </p:cNvPr>
          <p:cNvGrpSpPr/>
          <p:nvPr/>
        </p:nvGrpSpPr>
        <p:grpSpPr>
          <a:xfrm>
            <a:off x="637875" y="4071884"/>
            <a:ext cx="2743200" cy="2287353"/>
            <a:chOff x="878168" y="2971404"/>
            <a:chExt cx="2743200" cy="228735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487EE1B-B3DD-ECA4-9F08-C6D18FFBB0AB}"/>
                </a:ext>
              </a:extLst>
            </p:cNvPr>
            <p:cNvGrpSpPr/>
            <p:nvPr/>
          </p:nvGrpSpPr>
          <p:grpSpPr>
            <a:xfrm>
              <a:off x="1401436" y="2971404"/>
              <a:ext cx="1696664" cy="914400"/>
              <a:chOff x="1514061" y="3439633"/>
              <a:chExt cx="1696664" cy="914400"/>
            </a:xfrm>
          </p:grpSpPr>
          <p:pic>
            <p:nvPicPr>
              <p:cNvPr id="12" name="Graphic 11" descr="Male profile with solid fill">
                <a:extLst>
                  <a:ext uri="{FF2B5EF4-FFF2-40B4-BE49-F238E27FC236}">
                    <a16:creationId xmlns:a16="http://schemas.microsoft.com/office/drawing/2014/main" id="{0294FE76-F2BC-BBC9-A268-1C1CC8FBE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514061" y="343963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" name="Graphic 9" descr="Office worker female with solid fill">
                <a:extLst>
                  <a:ext uri="{FF2B5EF4-FFF2-40B4-BE49-F238E27FC236}">
                    <a16:creationId xmlns:a16="http://schemas.microsoft.com/office/drawing/2014/main" id="{1E541FEB-9A7D-9790-583E-64016C27FC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296325" y="343963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" name="Graphic 3" descr="Office worker male with solid fill">
                <a:extLst>
                  <a:ext uri="{FF2B5EF4-FFF2-40B4-BE49-F238E27FC236}">
                    <a16:creationId xmlns:a16="http://schemas.microsoft.com/office/drawing/2014/main" id="{B6A04821-64F4-2DB2-D55C-242E866780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81809" y="3439633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0EE87BA-03D0-DC1E-463F-8F384FA536F8}"/>
                </a:ext>
              </a:extLst>
            </p:cNvPr>
            <p:cNvSpPr txBox="1"/>
            <p:nvPr/>
          </p:nvSpPr>
          <p:spPr>
            <a:xfrm>
              <a:off x="878168" y="4335427"/>
              <a:ext cx="2743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Manage regular, premium, VIP types of customer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56D96B-2BC0-0AE1-3EB0-A4B7480E9136}"/>
              </a:ext>
            </a:extLst>
          </p:cNvPr>
          <p:cNvGrpSpPr/>
          <p:nvPr/>
        </p:nvGrpSpPr>
        <p:grpSpPr>
          <a:xfrm>
            <a:off x="4724399" y="4071884"/>
            <a:ext cx="2743200" cy="1733355"/>
            <a:chOff x="4964692" y="2971404"/>
            <a:chExt cx="2743200" cy="1733355"/>
          </a:xfrm>
        </p:grpSpPr>
        <p:pic>
          <p:nvPicPr>
            <p:cNvPr id="26" name="Graphic 25" descr="Shopping cart with solid fill">
              <a:extLst>
                <a:ext uri="{FF2B5EF4-FFF2-40B4-BE49-F238E27FC236}">
                  <a16:creationId xmlns:a16="http://schemas.microsoft.com/office/drawing/2014/main" id="{33F5A9BE-93CD-CA0C-B533-8637BD5A6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79092" y="2971404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F10B56-04AF-1FD1-EC68-367EEBE55ED5}"/>
                </a:ext>
              </a:extLst>
            </p:cNvPr>
            <p:cNvSpPr txBox="1"/>
            <p:nvPr/>
          </p:nvSpPr>
          <p:spPr>
            <a:xfrm>
              <a:off x="4964692" y="4335427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Manage products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991B6F8-F2DE-C62E-F13F-D7D2657CC395}"/>
              </a:ext>
            </a:extLst>
          </p:cNvPr>
          <p:cNvGrpSpPr/>
          <p:nvPr/>
        </p:nvGrpSpPr>
        <p:grpSpPr>
          <a:xfrm>
            <a:off x="8810923" y="4071884"/>
            <a:ext cx="2743200" cy="2010354"/>
            <a:chOff x="9051216" y="2971404"/>
            <a:chExt cx="2743200" cy="2010354"/>
          </a:xfrm>
        </p:grpSpPr>
        <p:pic>
          <p:nvPicPr>
            <p:cNvPr id="24" name="Graphic 23" descr="Call center with solid fill">
              <a:extLst>
                <a:ext uri="{FF2B5EF4-FFF2-40B4-BE49-F238E27FC236}">
                  <a16:creationId xmlns:a16="http://schemas.microsoft.com/office/drawing/2014/main" id="{57DF8515-A62E-6790-99A8-FF68B6352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65616" y="2971404"/>
              <a:ext cx="914400" cy="9144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E4515D-BD2D-6D75-E143-5B3135C81477}"/>
                </a:ext>
              </a:extLst>
            </p:cNvPr>
            <p:cNvSpPr txBox="1"/>
            <p:nvPr/>
          </p:nvSpPr>
          <p:spPr>
            <a:xfrm>
              <a:off x="9051216" y="4335427"/>
              <a:ext cx="274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Receive orders from customers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8869267-8AA9-EEC9-95E7-C6849573C8CE}"/>
              </a:ext>
            </a:extLst>
          </p:cNvPr>
          <p:cNvSpPr txBox="1"/>
          <p:nvPr/>
        </p:nvSpPr>
        <p:spPr>
          <a:xfrm>
            <a:off x="2870427" y="498763"/>
            <a:ext cx="645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Start with the Nouns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4A8F81-3CEE-517A-6DB4-583BAE6C664D}"/>
              </a:ext>
            </a:extLst>
          </p:cNvPr>
          <p:cNvGrpSpPr/>
          <p:nvPr/>
        </p:nvGrpSpPr>
        <p:grpSpPr>
          <a:xfrm>
            <a:off x="1253080" y="2080104"/>
            <a:ext cx="1512790" cy="1516478"/>
            <a:chOff x="1345017" y="2443488"/>
            <a:chExt cx="1512790" cy="1516478"/>
          </a:xfrm>
        </p:grpSpPr>
        <p:sp>
          <p:nvSpPr>
            <p:cNvPr id="48" name="Arrow: Up 47">
              <a:extLst>
                <a:ext uri="{FF2B5EF4-FFF2-40B4-BE49-F238E27FC236}">
                  <a16:creationId xmlns:a16="http://schemas.microsoft.com/office/drawing/2014/main" id="{F8E50402-761D-C9C7-B674-CA26E4915F93}"/>
                </a:ext>
              </a:extLst>
            </p:cNvPr>
            <p:cNvSpPr/>
            <p:nvPr/>
          </p:nvSpPr>
          <p:spPr>
            <a:xfrm>
              <a:off x="1836444" y="3284556"/>
              <a:ext cx="529936" cy="675410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E891C466-742C-3A62-7455-FCFF86DA0315}"/>
                </a:ext>
              </a:extLst>
            </p:cNvPr>
            <p:cNvSpPr/>
            <p:nvPr/>
          </p:nvSpPr>
          <p:spPr>
            <a:xfrm>
              <a:off x="1345017" y="2443488"/>
              <a:ext cx="1512790" cy="67541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Customer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2C41C8E-1CB7-7CA6-218C-D00F7ADC0041}"/>
              </a:ext>
            </a:extLst>
          </p:cNvPr>
          <p:cNvGrpSpPr/>
          <p:nvPr/>
        </p:nvGrpSpPr>
        <p:grpSpPr>
          <a:xfrm>
            <a:off x="5339604" y="2080104"/>
            <a:ext cx="1512790" cy="1516478"/>
            <a:chOff x="1345017" y="2443488"/>
            <a:chExt cx="1512790" cy="1516478"/>
          </a:xfrm>
        </p:grpSpPr>
        <p:sp>
          <p:nvSpPr>
            <p:cNvPr id="51" name="Arrow: Up 50">
              <a:extLst>
                <a:ext uri="{FF2B5EF4-FFF2-40B4-BE49-F238E27FC236}">
                  <a16:creationId xmlns:a16="http://schemas.microsoft.com/office/drawing/2014/main" id="{D890E04C-76FC-8D87-629A-5550E50CE9D4}"/>
                </a:ext>
              </a:extLst>
            </p:cNvPr>
            <p:cNvSpPr/>
            <p:nvPr/>
          </p:nvSpPr>
          <p:spPr>
            <a:xfrm>
              <a:off x="1836444" y="3284556"/>
              <a:ext cx="529936" cy="675410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25DF2286-9F9F-785C-CF42-2E778F522D9D}"/>
                </a:ext>
              </a:extLst>
            </p:cNvPr>
            <p:cNvSpPr/>
            <p:nvPr/>
          </p:nvSpPr>
          <p:spPr>
            <a:xfrm>
              <a:off x="1345017" y="2443488"/>
              <a:ext cx="1512790" cy="67541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Product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C050AEF-61BF-E09B-6306-A98D35C3577D}"/>
              </a:ext>
            </a:extLst>
          </p:cNvPr>
          <p:cNvGrpSpPr/>
          <p:nvPr/>
        </p:nvGrpSpPr>
        <p:grpSpPr>
          <a:xfrm>
            <a:off x="9426128" y="2080104"/>
            <a:ext cx="1512790" cy="1516478"/>
            <a:chOff x="1345017" y="2443488"/>
            <a:chExt cx="1512790" cy="1516478"/>
          </a:xfrm>
        </p:grpSpPr>
        <p:sp>
          <p:nvSpPr>
            <p:cNvPr id="54" name="Arrow: Up 53">
              <a:extLst>
                <a:ext uri="{FF2B5EF4-FFF2-40B4-BE49-F238E27FC236}">
                  <a16:creationId xmlns:a16="http://schemas.microsoft.com/office/drawing/2014/main" id="{2CFC9D69-9BC8-2F3E-8F7A-3AB369FAF33E}"/>
                </a:ext>
              </a:extLst>
            </p:cNvPr>
            <p:cNvSpPr/>
            <p:nvPr/>
          </p:nvSpPr>
          <p:spPr>
            <a:xfrm>
              <a:off x="1836444" y="3284556"/>
              <a:ext cx="529936" cy="675410"/>
            </a:xfrm>
            <a:prstGeom prst="up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E3C2ACD-82FC-A4C4-1FB7-077AA95E3EA7}"/>
                </a:ext>
              </a:extLst>
            </p:cNvPr>
            <p:cNvSpPr/>
            <p:nvPr/>
          </p:nvSpPr>
          <p:spPr>
            <a:xfrm>
              <a:off x="1345017" y="2443488"/>
              <a:ext cx="1512790" cy="67541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10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08869267-8AA9-EEC9-95E7-C6849573C8CE}"/>
              </a:ext>
            </a:extLst>
          </p:cNvPr>
          <p:cNvSpPr txBox="1"/>
          <p:nvPr/>
        </p:nvSpPr>
        <p:spPr>
          <a:xfrm>
            <a:off x="2870427" y="498763"/>
            <a:ext cx="645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Define Appropriate Members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87EE1B-B3DD-ECA4-9F08-C6D18FFBB0AB}"/>
              </a:ext>
            </a:extLst>
          </p:cNvPr>
          <p:cNvGrpSpPr/>
          <p:nvPr/>
        </p:nvGrpSpPr>
        <p:grpSpPr>
          <a:xfrm flipH="1">
            <a:off x="1166022" y="1775944"/>
            <a:ext cx="909521" cy="490177"/>
            <a:chOff x="1514061" y="3439633"/>
            <a:chExt cx="1696664" cy="914400"/>
          </a:xfrm>
        </p:grpSpPr>
        <p:pic>
          <p:nvPicPr>
            <p:cNvPr id="12" name="Graphic 11" descr="Male profile with solid fill">
              <a:extLst>
                <a:ext uri="{FF2B5EF4-FFF2-40B4-BE49-F238E27FC236}">
                  <a16:creationId xmlns:a16="http://schemas.microsoft.com/office/drawing/2014/main" id="{0294FE76-F2BC-BBC9-A268-1C1CC8FBE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514061" y="3439633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Office worker female with solid fill">
              <a:extLst>
                <a:ext uri="{FF2B5EF4-FFF2-40B4-BE49-F238E27FC236}">
                  <a16:creationId xmlns:a16="http://schemas.microsoft.com/office/drawing/2014/main" id="{1E541FEB-9A7D-9790-583E-64016C27F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296325" y="3439633"/>
              <a:ext cx="914400" cy="914400"/>
            </a:xfrm>
            <a:prstGeom prst="rect">
              <a:avLst/>
            </a:prstGeom>
          </p:spPr>
        </p:pic>
        <p:pic>
          <p:nvPicPr>
            <p:cNvPr id="4" name="Graphic 3" descr="Office worker male with solid fill">
              <a:extLst>
                <a:ext uri="{FF2B5EF4-FFF2-40B4-BE49-F238E27FC236}">
                  <a16:creationId xmlns:a16="http://schemas.microsoft.com/office/drawing/2014/main" id="{B6A04821-64F4-2DB2-D55C-242E86678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81809" y="3439633"/>
              <a:ext cx="914400" cy="914400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6C74DE6-EB95-FEF4-CD93-1BB5E81FD101}"/>
              </a:ext>
            </a:extLst>
          </p:cNvPr>
          <p:cNvSpPr/>
          <p:nvPr/>
        </p:nvSpPr>
        <p:spPr>
          <a:xfrm>
            <a:off x="2239482" y="1408196"/>
            <a:ext cx="106154" cy="12256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A5669-D445-E8BC-E966-2EEDD588763B}"/>
              </a:ext>
            </a:extLst>
          </p:cNvPr>
          <p:cNvSpPr txBox="1"/>
          <p:nvPr/>
        </p:nvSpPr>
        <p:spPr>
          <a:xfrm>
            <a:off x="2509575" y="1559367"/>
            <a:ext cx="4985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Customer’s name (First name, Last name)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 information (phone number, email)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</a:t>
            </a:r>
          </a:p>
        </p:txBody>
      </p:sp>
      <p:pic>
        <p:nvPicPr>
          <p:cNvPr id="26" name="Graphic 25" descr="Shopping cart with solid fill">
            <a:extLst>
              <a:ext uri="{FF2B5EF4-FFF2-40B4-BE49-F238E27FC236}">
                <a16:creationId xmlns:a16="http://schemas.microsoft.com/office/drawing/2014/main" id="{33F5A9BE-93CD-CA0C-B533-8637BD5A60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1375694" y="3183912"/>
            <a:ext cx="490177" cy="4901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4E8D6D-633A-45E2-6D5C-5CB5258B905C}"/>
              </a:ext>
            </a:extLst>
          </p:cNvPr>
          <p:cNvSpPr/>
          <p:nvPr/>
        </p:nvSpPr>
        <p:spPr>
          <a:xfrm>
            <a:off x="2239482" y="2816164"/>
            <a:ext cx="106154" cy="12256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67C991-17FF-BB7F-E8C3-240DE1CA8451}"/>
              </a:ext>
            </a:extLst>
          </p:cNvPr>
          <p:cNvSpPr txBox="1"/>
          <p:nvPr/>
        </p:nvSpPr>
        <p:spPr>
          <a:xfrm>
            <a:off x="2509575" y="2967335"/>
            <a:ext cx="2511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price</a:t>
            </a:r>
          </a:p>
        </p:txBody>
      </p:sp>
      <p:pic>
        <p:nvPicPr>
          <p:cNvPr id="24" name="Graphic 23" descr="Call center with solid fill">
            <a:extLst>
              <a:ext uri="{FF2B5EF4-FFF2-40B4-BE49-F238E27FC236}">
                <a16:creationId xmlns:a16="http://schemas.microsoft.com/office/drawing/2014/main" id="{57DF8515-A62E-6790-99A8-FF68B63526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375695" y="4591879"/>
            <a:ext cx="490177" cy="4901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1D2209-7650-42C9-AFCE-DBC9C203590B}"/>
              </a:ext>
            </a:extLst>
          </p:cNvPr>
          <p:cNvSpPr txBox="1"/>
          <p:nvPr/>
        </p:nvSpPr>
        <p:spPr>
          <a:xfrm>
            <a:off x="2509575" y="4375302"/>
            <a:ext cx="2299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Order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Shipping address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5124C2-6B9E-0B87-5419-7908ED2300EE}"/>
              </a:ext>
            </a:extLst>
          </p:cNvPr>
          <p:cNvSpPr/>
          <p:nvPr/>
        </p:nvSpPr>
        <p:spPr>
          <a:xfrm>
            <a:off x="2239483" y="4224131"/>
            <a:ext cx="106154" cy="12256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36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7" grpId="0" animBg="1"/>
      <p:bldP spid="8" grpId="0"/>
      <p:bldP spid="9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64BA893-01A3-5512-09BC-283A087891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924209"/>
              </p:ext>
            </p:extLst>
          </p:nvPr>
        </p:nvGraphicFramePr>
        <p:xfrm>
          <a:off x="696291" y="1162878"/>
          <a:ext cx="7245073" cy="341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080D5EE-BFA6-DDA3-78CB-F5CD3E6AE5E3}"/>
              </a:ext>
            </a:extLst>
          </p:cNvPr>
          <p:cNvSpPr txBox="1"/>
          <p:nvPr/>
        </p:nvSpPr>
        <p:spPr>
          <a:xfrm>
            <a:off x="2870427" y="498763"/>
            <a:ext cx="645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Define Appropriate Members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450D5A-FDE8-530C-36B0-4BD7F0E75BB8}"/>
              </a:ext>
            </a:extLst>
          </p:cNvPr>
          <p:cNvSpPr/>
          <p:nvPr/>
        </p:nvSpPr>
        <p:spPr>
          <a:xfrm>
            <a:off x="5774635" y="3429000"/>
            <a:ext cx="1252330" cy="5963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3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54515A-558E-42EA-8877-D4DDD14FA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CC54515A-558E-42EA-8877-D4DDD14FAE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8021DB-3BE4-424C-8CB5-3738B1DC9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588021DB-3BE4-424C-8CB5-3738B1DC9A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1B45DB8-B845-4B67-A8EF-2F4A84177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01B45DB8-B845-4B67-A8EF-2F4A841773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05594F-C9CA-446C-84AB-24AAAB2FC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5D05594F-C9CA-446C-84AB-24AAAB2FC6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892E50F-72A5-4B9C-AF99-21719FB67C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7892E50F-72A5-4B9C-AF99-21719FB67C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B428BA-8211-4428-AF90-8E0AF6F5E9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graphicEl>
                                              <a:dgm id="{9AB428BA-8211-4428-AF90-8E0AF6F5E9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F9F0D76-EDAE-B7C7-523E-948BE8F06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1503033"/>
              </p:ext>
            </p:extLst>
          </p:nvPr>
        </p:nvGraphicFramePr>
        <p:xfrm>
          <a:off x="696291" y="501006"/>
          <a:ext cx="9749735" cy="4657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255B35-3472-99E9-3E09-CED158D5B7F5}"/>
              </a:ext>
            </a:extLst>
          </p:cNvPr>
          <p:cNvSpPr txBox="1"/>
          <p:nvPr/>
        </p:nvSpPr>
        <p:spPr>
          <a:xfrm>
            <a:off x="2870427" y="498763"/>
            <a:ext cx="645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Define Appropriate Members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C6B8B0-F488-1BC4-443C-485532CA545D}"/>
              </a:ext>
            </a:extLst>
          </p:cNvPr>
          <p:cNvSpPr/>
          <p:nvPr/>
        </p:nvSpPr>
        <p:spPr>
          <a:xfrm>
            <a:off x="5764696" y="3597965"/>
            <a:ext cx="1540565" cy="337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8D4F4A4-FA12-7E47-EDC7-EED24D2BBE2F}"/>
              </a:ext>
            </a:extLst>
          </p:cNvPr>
          <p:cNvCxnSpPr>
            <a:cxnSpLocks/>
          </p:cNvCxnSpPr>
          <p:nvPr/>
        </p:nvCxnSpPr>
        <p:spPr>
          <a:xfrm flipV="1">
            <a:off x="7305261" y="2829707"/>
            <a:ext cx="1038639" cy="93722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774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F9F0D76-EDAE-B7C7-523E-948BE8F06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2217683"/>
              </p:ext>
            </p:extLst>
          </p:nvPr>
        </p:nvGraphicFramePr>
        <p:xfrm>
          <a:off x="696291" y="501006"/>
          <a:ext cx="9749735" cy="4657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255B35-3472-99E9-3E09-CED158D5B7F5}"/>
              </a:ext>
            </a:extLst>
          </p:cNvPr>
          <p:cNvSpPr txBox="1"/>
          <p:nvPr/>
        </p:nvSpPr>
        <p:spPr>
          <a:xfrm>
            <a:off x="2870427" y="498763"/>
            <a:ext cx="645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Define Appropriate Members</a:t>
            </a:r>
          </a:p>
        </p:txBody>
      </p:sp>
    </p:spTree>
    <p:extLst>
      <p:ext uri="{BB962C8B-B14F-4D97-AF65-F5344CB8AC3E}">
        <p14:creationId xmlns:p14="http://schemas.microsoft.com/office/powerpoint/2010/main" val="1460292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F9F0D76-EDAE-B7C7-523E-948BE8F06C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664655"/>
              </p:ext>
            </p:extLst>
          </p:nvPr>
        </p:nvGraphicFramePr>
        <p:xfrm>
          <a:off x="696291" y="501006"/>
          <a:ext cx="9749735" cy="4657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D255B35-3472-99E9-3E09-CED158D5B7F5}"/>
              </a:ext>
            </a:extLst>
          </p:cNvPr>
          <p:cNvSpPr txBox="1"/>
          <p:nvPr/>
        </p:nvSpPr>
        <p:spPr>
          <a:xfrm>
            <a:off x="2870427" y="498763"/>
            <a:ext cx="6451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Consider Timing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1C4657-31CB-4667-CF17-A6024DA1BBFA}"/>
              </a:ext>
            </a:extLst>
          </p:cNvPr>
          <p:cNvSpPr/>
          <p:nvPr/>
        </p:nvSpPr>
        <p:spPr>
          <a:xfrm>
            <a:off x="8249478" y="2613991"/>
            <a:ext cx="1987826" cy="2981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64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B1AA-F231-8298-355B-7CCCDDA5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2E5EA-B0B1-6C3F-975A-E11222693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Abstraction is a fundamental concept in computer science that helps simplify complex systems, making them more manageable and easier to understand.</a:t>
            </a:r>
          </a:p>
          <a:p>
            <a:r>
              <a:rPr lang="en-US" dirty="0"/>
              <a:t>It allows to focus on essential aspects while hiding intricate details.</a:t>
            </a:r>
          </a:p>
          <a:p>
            <a:r>
              <a:rPr lang="en-US" dirty="0"/>
              <a:t>It aims to capture the essential functionalities and characteristics while hiding unnecessary details.</a:t>
            </a:r>
          </a:p>
          <a:p>
            <a:r>
              <a:rPr lang="en-US" b="1" dirty="0"/>
              <a:t>The way you think about classes, and not a programming technique.</a:t>
            </a:r>
          </a:p>
        </p:txBody>
      </p:sp>
    </p:spTree>
    <p:extLst>
      <p:ext uri="{BB962C8B-B14F-4D97-AF65-F5344CB8AC3E}">
        <p14:creationId xmlns:p14="http://schemas.microsoft.com/office/powerpoint/2010/main" val="3856590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B1AA-F231-8298-355B-7CCCDDA58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2E5EA-B0B1-6C3F-975A-E11222693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Encapsulation is a key underlaying principle that makes to possible to build large, full-featured system by breaking complex operations into encapsulated units (classes).</a:t>
            </a:r>
          </a:p>
          <a:p>
            <a:r>
              <a:rPr lang="en-US" b="1" dirty="0"/>
              <a:t>Encapsulation allows the objects in an application to work together without knowing the details of other object’s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361307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B14C0111-86AA-B377-753D-02A3CA89F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3252AFB-1364-05E7-C423-89DB466ED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Identifying classes from requirements</a:t>
            </a:r>
          </a:p>
          <a:p>
            <a:r>
              <a:rPr lang="en-US" sz="2000" dirty="0"/>
              <a:t>Separating responsibilities.</a:t>
            </a:r>
          </a:p>
          <a:p>
            <a:r>
              <a:rPr lang="en-US" sz="2000" dirty="0"/>
              <a:t>Defining relationships between classes</a:t>
            </a:r>
          </a:p>
          <a:p>
            <a:r>
              <a:rPr lang="en-US" sz="2000" dirty="0"/>
              <a:t>Lavage reuse</a:t>
            </a:r>
          </a:p>
        </p:txBody>
      </p:sp>
    </p:spTree>
    <p:extLst>
      <p:ext uri="{BB962C8B-B14F-4D97-AF65-F5344CB8AC3E}">
        <p14:creationId xmlns:p14="http://schemas.microsoft.com/office/powerpoint/2010/main" val="2267817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B2567-9AC0-E498-F389-E359F17DF86E}"/>
              </a:ext>
            </a:extLst>
          </p:cNvPr>
          <p:cNvSpPr txBox="1"/>
          <p:nvPr/>
        </p:nvSpPr>
        <p:spPr>
          <a:xfrm>
            <a:off x="1084235" y="531813"/>
            <a:ext cx="10023531" cy="90680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2800" cap="all" spc="400">
                <a:latin typeface="+mj-lt"/>
                <a:ea typeface="+mj-ea"/>
                <a:cs typeface="+mj-cs"/>
              </a:rPr>
              <a:t>Benefits of hiding data and implementation within the class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F5F396-2411-771B-556E-B2137BBE4BDA}"/>
              </a:ext>
            </a:extLst>
          </p:cNvPr>
          <p:cNvGrpSpPr/>
          <p:nvPr/>
        </p:nvGrpSpPr>
        <p:grpSpPr>
          <a:xfrm>
            <a:off x="9083825" y="2129631"/>
            <a:ext cx="2226900" cy="2340000"/>
            <a:chOff x="8003899" y="2037048"/>
            <a:chExt cx="1994865" cy="2096180"/>
          </a:xfrm>
        </p:grpSpPr>
        <p:pic>
          <p:nvPicPr>
            <p:cNvPr id="13" name="Graphic 12" descr="Document with solid fill">
              <a:extLst>
                <a:ext uri="{FF2B5EF4-FFF2-40B4-BE49-F238E27FC236}">
                  <a16:creationId xmlns:a16="http://schemas.microsoft.com/office/drawing/2014/main" id="{68638D9E-BCBA-8526-8F92-FBAAF9A32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003899" y="2037048"/>
              <a:ext cx="1835426" cy="1835426"/>
            </a:xfrm>
            <a:prstGeom prst="rect">
              <a:avLst/>
            </a:prstGeom>
          </p:spPr>
        </p:pic>
        <p:pic>
          <p:nvPicPr>
            <p:cNvPr id="14" name="Graphic 13" descr="Lock with solid fill">
              <a:extLst>
                <a:ext uri="{FF2B5EF4-FFF2-40B4-BE49-F238E27FC236}">
                  <a16:creationId xmlns:a16="http://schemas.microsoft.com/office/drawing/2014/main" id="{BF50311E-A98C-DBAC-505E-D6A0691F4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894528">
              <a:off x="8769211" y="2903675"/>
              <a:ext cx="1229553" cy="122955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C06B55-9EA1-AA06-9E77-945CD3DA5DD2}"/>
              </a:ext>
            </a:extLst>
          </p:cNvPr>
          <p:cNvGrpSpPr/>
          <p:nvPr/>
        </p:nvGrpSpPr>
        <p:grpSpPr>
          <a:xfrm>
            <a:off x="830902" y="2129644"/>
            <a:ext cx="2230951" cy="2339975"/>
            <a:chOff x="1283855" y="2037048"/>
            <a:chExt cx="1913232" cy="2006729"/>
          </a:xfrm>
        </p:grpSpPr>
        <p:pic>
          <p:nvPicPr>
            <p:cNvPr id="11" name="Graphic 10" descr="Database outline">
              <a:extLst>
                <a:ext uri="{FF2B5EF4-FFF2-40B4-BE49-F238E27FC236}">
                  <a16:creationId xmlns:a16="http://schemas.microsoft.com/office/drawing/2014/main" id="{BD4144AC-DA2C-F83C-D034-57C5528B2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61661" y="2037048"/>
              <a:ext cx="1835426" cy="1835426"/>
            </a:xfrm>
            <a:prstGeom prst="rect">
              <a:avLst/>
            </a:prstGeom>
          </p:spPr>
        </p:pic>
        <p:pic>
          <p:nvPicPr>
            <p:cNvPr id="15" name="Graphic 14" descr="Lock with solid fill">
              <a:extLst>
                <a:ext uri="{FF2B5EF4-FFF2-40B4-BE49-F238E27FC236}">
                  <a16:creationId xmlns:a16="http://schemas.microsoft.com/office/drawing/2014/main" id="{97275E4B-E3FB-2E77-C806-51D01F588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74541">
              <a:off x="1283855" y="2814224"/>
              <a:ext cx="1229553" cy="122955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2BADFEA-61CB-A5A6-E8EA-40AB2F9BE7F8}"/>
              </a:ext>
            </a:extLst>
          </p:cNvPr>
          <p:cNvSpPr txBox="1"/>
          <p:nvPr/>
        </p:nvSpPr>
        <p:spPr>
          <a:xfrm>
            <a:off x="492369" y="4665022"/>
            <a:ext cx="5508587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Protects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Allows for authorization before getting the data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Allows for validation before setting the data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25ED51-2308-2ACD-C1A8-F21FB5A3D169}"/>
              </a:ext>
            </a:extLst>
          </p:cNvPr>
          <p:cNvSpPr txBox="1"/>
          <p:nvPr/>
        </p:nvSpPr>
        <p:spPr>
          <a:xfrm>
            <a:off x="6683413" y="4665022"/>
            <a:ext cx="5508588" cy="2123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Helps manage complexity by breaking methods down into manageable units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Only the class understand the implementation.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Implementation can be changing without impacting the rest of application.</a:t>
            </a:r>
          </a:p>
        </p:txBody>
      </p:sp>
    </p:spTree>
    <p:extLst>
      <p:ext uri="{BB962C8B-B14F-4D97-AF65-F5344CB8AC3E}">
        <p14:creationId xmlns:p14="http://schemas.microsoft.com/office/powerpoint/2010/main" val="12303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D5BC4-C0C5-E621-54B2-87224E5FE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Common Application layers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E46ADF-8521-DBD1-431F-749A52658635}"/>
              </a:ext>
            </a:extLst>
          </p:cNvPr>
          <p:cNvGrpSpPr/>
          <p:nvPr/>
        </p:nvGrpSpPr>
        <p:grpSpPr>
          <a:xfrm>
            <a:off x="1079499" y="2719602"/>
            <a:ext cx="2183611" cy="2578083"/>
            <a:chOff x="1079499" y="2719602"/>
            <a:chExt cx="2183611" cy="2578083"/>
          </a:xfrm>
        </p:grpSpPr>
        <p:pic>
          <p:nvPicPr>
            <p:cNvPr id="9" name="Graphic 8" descr="Ui Ux with solid fill">
              <a:extLst>
                <a:ext uri="{FF2B5EF4-FFF2-40B4-BE49-F238E27FC236}">
                  <a16:creationId xmlns:a16="http://schemas.microsoft.com/office/drawing/2014/main" id="{661310C5-C7CF-91F6-06CB-E916BD978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07166" y="2719602"/>
              <a:ext cx="1756229" cy="171002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073316B-4839-7D59-4DDE-F086043EC6A0}"/>
                </a:ext>
              </a:extLst>
            </p:cNvPr>
            <p:cNvSpPr txBox="1"/>
            <p:nvPr/>
          </p:nvSpPr>
          <p:spPr>
            <a:xfrm>
              <a:off x="1079499" y="4928353"/>
              <a:ext cx="21836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 interface layer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56F855-9970-0CD7-7492-1D382E5A4D58}"/>
              </a:ext>
            </a:extLst>
          </p:cNvPr>
          <p:cNvGrpSpPr/>
          <p:nvPr/>
        </p:nvGrpSpPr>
        <p:grpSpPr>
          <a:xfrm>
            <a:off x="3987021" y="2719601"/>
            <a:ext cx="2214068" cy="2578084"/>
            <a:chOff x="3987021" y="2719601"/>
            <a:chExt cx="2214068" cy="2578084"/>
          </a:xfrm>
        </p:grpSpPr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E9CCAFE1-01CE-C327-3F11-D84AAB09C20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124908480"/>
                </p:ext>
              </p:extLst>
            </p:nvPr>
          </p:nvGraphicFramePr>
          <p:xfrm>
            <a:off x="4215941" y="2719601"/>
            <a:ext cx="1756229" cy="171002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CCDC69-4B76-6566-0237-97DD00A89C26}"/>
                </a:ext>
              </a:extLst>
            </p:cNvPr>
            <p:cNvSpPr txBox="1"/>
            <p:nvPr/>
          </p:nvSpPr>
          <p:spPr>
            <a:xfrm>
              <a:off x="3987021" y="4928353"/>
              <a:ext cx="2214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Business logic layer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061739-D195-E7FB-0097-1017921B4DE5}"/>
              </a:ext>
            </a:extLst>
          </p:cNvPr>
          <p:cNvGrpSpPr/>
          <p:nvPr/>
        </p:nvGrpSpPr>
        <p:grpSpPr>
          <a:xfrm>
            <a:off x="6925000" y="2719601"/>
            <a:ext cx="1971374" cy="2578084"/>
            <a:chOff x="6925000" y="2719601"/>
            <a:chExt cx="1971374" cy="2578084"/>
          </a:xfrm>
        </p:grpSpPr>
        <p:pic>
          <p:nvPicPr>
            <p:cNvPr id="7" name="Graphic 6" descr="Database outline">
              <a:extLst>
                <a:ext uri="{FF2B5EF4-FFF2-40B4-BE49-F238E27FC236}">
                  <a16:creationId xmlns:a16="http://schemas.microsoft.com/office/drawing/2014/main" id="{3D3E19C5-5C14-B0E0-D0AB-F99B2293C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71276" y="2719601"/>
              <a:ext cx="1478822" cy="171002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A8D97F-6B2B-7F07-B419-D917D8BC8910}"/>
                </a:ext>
              </a:extLst>
            </p:cNvPr>
            <p:cNvSpPr txBox="1"/>
            <p:nvPr/>
          </p:nvSpPr>
          <p:spPr>
            <a:xfrm>
              <a:off x="6925000" y="4928353"/>
              <a:ext cx="19713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access layer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462B7B-826E-8458-3B86-82606374ABC1}"/>
              </a:ext>
            </a:extLst>
          </p:cNvPr>
          <p:cNvGrpSpPr/>
          <p:nvPr/>
        </p:nvGrpSpPr>
        <p:grpSpPr>
          <a:xfrm>
            <a:off x="9620286" y="3041979"/>
            <a:ext cx="1810880" cy="2255706"/>
            <a:chOff x="9620286" y="3041979"/>
            <a:chExt cx="1810880" cy="225570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F9FDC00-6093-7B2C-4031-393DF9E79F7B}"/>
                </a:ext>
              </a:extLst>
            </p:cNvPr>
            <p:cNvSpPr/>
            <p:nvPr/>
          </p:nvSpPr>
          <p:spPr>
            <a:xfrm>
              <a:off x="10028795" y="3041979"/>
              <a:ext cx="549523" cy="588950"/>
            </a:xfrm>
            <a:custGeom>
              <a:avLst/>
              <a:gdLst>
                <a:gd name="connsiteX0" fmla="*/ 413208 w 549523"/>
                <a:gd name="connsiteY0" fmla="*/ 536183 h 588950"/>
                <a:gd name="connsiteX1" fmla="*/ 201660 w 549523"/>
                <a:gd name="connsiteY1" fmla="*/ 497617 h 588950"/>
                <a:gd name="connsiteX2" fmla="*/ 83123 w 549523"/>
                <a:gd name="connsiteY2" fmla="*/ 370578 h 588950"/>
                <a:gd name="connsiteX3" fmla="*/ 83018 w 549523"/>
                <a:gd name="connsiteY3" fmla="*/ 89028 h 588950"/>
                <a:gd name="connsiteX4" fmla="*/ 345725 w 549523"/>
                <a:gd name="connsiteY4" fmla="*/ 88916 h 588950"/>
                <a:gd name="connsiteX5" fmla="*/ 345829 w 549523"/>
                <a:gd name="connsiteY5" fmla="*/ 89028 h 588950"/>
                <a:gd name="connsiteX6" fmla="*/ 464443 w 549523"/>
                <a:gd name="connsiteY6" fmla="*/ 216150 h 588950"/>
                <a:gd name="connsiteX7" fmla="*/ 500428 w 549523"/>
                <a:gd name="connsiteY7" fmla="*/ 442872 h 588950"/>
                <a:gd name="connsiteX8" fmla="*/ 523396 w 549523"/>
                <a:gd name="connsiteY8" fmla="*/ 467488 h 588950"/>
                <a:gd name="connsiteX9" fmla="*/ 486148 w 549523"/>
                <a:gd name="connsiteY9" fmla="*/ 192723 h 588950"/>
                <a:gd name="connsiteX10" fmla="*/ 367534 w 549523"/>
                <a:gd name="connsiteY10" fmla="*/ 65684 h 588950"/>
                <a:gd name="connsiteX11" fmla="*/ 61287 w 549523"/>
                <a:gd name="connsiteY11" fmla="*/ 70313 h 588950"/>
                <a:gd name="connsiteX12" fmla="*/ 61341 w 549523"/>
                <a:gd name="connsiteY12" fmla="*/ 393955 h 588950"/>
                <a:gd name="connsiteX13" fmla="*/ 179955 w 549523"/>
                <a:gd name="connsiteY13" fmla="*/ 521077 h 588950"/>
                <a:gd name="connsiteX14" fmla="*/ 436253 w 549523"/>
                <a:gd name="connsiteY14" fmla="*/ 560914 h 588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9523" h="588950">
                  <a:moveTo>
                    <a:pt x="413208" y="536183"/>
                  </a:moveTo>
                  <a:cubicBezTo>
                    <a:pt x="342185" y="572625"/>
                    <a:pt x="257445" y="557178"/>
                    <a:pt x="201660" y="497617"/>
                  </a:cubicBezTo>
                  <a:lnTo>
                    <a:pt x="83123" y="370578"/>
                  </a:lnTo>
                  <a:cubicBezTo>
                    <a:pt x="10550" y="292860"/>
                    <a:pt x="10503" y="166807"/>
                    <a:pt x="83018" y="89028"/>
                  </a:cubicBezTo>
                  <a:cubicBezTo>
                    <a:pt x="155534" y="11249"/>
                    <a:pt x="273151" y="11200"/>
                    <a:pt x="345725" y="88916"/>
                  </a:cubicBezTo>
                  <a:cubicBezTo>
                    <a:pt x="345760" y="88954"/>
                    <a:pt x="345794" y="88990"/>
                    <a:pt x="345829" y="89028"/>
                  </a:cubicBezTo>
                  <a:lnTo>
                    <a:pt x="464443" y="216150"/>
                  </a:lnTo>
                  <a:cubicBezTo>
                    <a:pt x="520025" y="275932"/>
                    <a:pt x="534441" y="366756"/>
                    <a:pt x="500428" y="442872"/>
                  </a:cubicBezTo>
                  <a:lnTo>
                    <a:pt x="523396" y="467488"/>
                  </a:lnTo>
                  <a:cubicBezTo>
                    <a:pt x="569002" y="377142"/>
                    <a:pt x="553858" y="265425"/>
                    <a:pt x="486148" y="192723"/>
                  </a:cubicBezTo>
                  <a:lnTo>
                    <a:pt x="367534" y="65684"/>
                  </a:lnTo>
                  <a:cubicBezTo>
                    <a:pt x="281773" y="-23671"/>
                    <a:pt x="144663" y="-21599"/>
                    <a:pt x="61287" y="70313"/>
                  </a:cubicBezTo>
                  <a:cubicBezTo>
                    <a:pt x="-20450" y="160419"/>
                    <a:pt x="-20426" y="303879"/>
                    <a:pt x="61341" y="393955"/>
                  </a:cubicBezTo>
                  <a:lnTo>
                    <a:pt x="179955" y="521077"/>
                  </a:lnTo>
                  <a:cubicBezTo>
                    <a:pt x="247774" y="593622"/>
                    <a:pt x="351997" y="609821"/>
                    <a:pt x="436253" y="560914"/>
                  </a:cubicBezTo>
                  <a:close/>
                </a:path>
              </a:pathLst>
            </a:custGeom>
            <a:solidFill>
              <a:schemeClr val="lt1"/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2FABBCD-8F12-7A3A-A157-3E5F18BD7915}"/>
                </a:ext>
              </a:extLst>
            </p:cNvPr>
            <p:cNvSpPr/>
            <p:nvPr/>
          </p:nvSpPr>
          <p:spPr>
            <a:xfrm>
              <a:off x="10473405" y="3518457"/>
              <a:ext cx="551602" cy="591133"/>
            </a:xfrm>
            <a:custGeom>
              <a:avLst/>
              <a:gdLst>
                <a:gd name="connsiteX0" fmla="*/ 488127 w 551602"/>
                <a:gd name="connsiteY0" fmla="*/ 194834 h 591133"/>
                <a:gd name="connsiteX1" fmla="*/ 369651 w 551602"/>
                <a:gd name="connsiteY1" fmla="*/ 67828 h 591133"/>
                <a:gd name="connsiteX2" fmla="*/ 113353 w 551602"/>
                <a:gd name="connsiteY2" fmla="*/ 27991 h 591133"/>
                <a:gd name="connsiteX3" fmla="*/ 136306 w 551602"/>
                <a:gd name="connsiteY3" fmla="*/ 52606 h 591133"/>
                <a:gd name="connsiteX4" fmla="*/ 347870 w 551602"/>
                <a:gd name="connsiteY4" fmla="*/ 91172 h 591133"/>
                <a:gd name="connsiteX5" fmla="*/ 466391 w 551602"/>
                <a:gd name="connsiteY5" fmla="*/ 218294 h 591133"/>
                <a:gd name="connsiteX6" fmla="*/ 469823 w 551602"/>
                <a:gd name="connsiteY6" fmla="*/ 499819 h 591133"/>
                <a:gd name="connsiteX7" fmla="*/ 207138 w 551602"/>
                <a:gd name="connsiteY7" fmla="*/ 503497 h 591133"/>
                <a:gd name="connsiteX8" fmla="*/ 203654 w 551602"/>
                <a:gd name="connsiteY8" fmla="*/ 499761 h 591133"/>
                <a:gd name="connsiteX9" fmla="*/ 85040 w 551602"/>
                <a:gd name="connsiteY9" fmla="*/ 372639 h 591133"/>
                <a:gd name="connsiteX10" fmla="*/ 49055 w 551602"/>
                <a:gd name="connsiteY10" fmla="*/ 145917 h 591133"/>
                <a:gd name="connsiteX11" fmla="*/ 26133 w 551602"/>
                <a:gd name="connsiteY11" fmla="*/ 121384 h 591133"/>
                <a:gd name="connsiteX12" fmla="*/ 63289 w 551602"/>
                <a:gd name="connsiteY12" fmla="*/ 396066 h 591133"/>
                <a:gd name="connsiteX13" fmla="*/ 181903 w 551602"/>
                <a:gd name="connsiteY13" fmla="*/ 523188 h 591133"/>
                <a:gd name="connsiteX14" fmla="*/ 488204 w 551602"/>
                <a:gd name="connsiteY14" fmla="*/ 523105 h 591133"/>
                <a:gd name="connsiteX15" fmla="*/ 488127 w 551602"/>
                <a:gd name="connsiteY15" fmla="*/ 194834 h 591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1602" h="591133">
                  <a:moveTo>
                    <a:pt x="488127" y="194834"/>
                  </a:moveTo>
                  <a:lnTo>
                    <a:pt x="369651" y="67828"/>
                  </a:lnTo>
                  <a:cubicBezTo>
                    <a:pt x="301803" y="-4656"/>
                    <a:pt x="197620" y="-20850"/>
                    <a:pt x="113353" y="27991"/>
                  </a:cubicBezTo>
                  <a:lnTo>
                    <a:pt x="136306" y="52606"/>
                  </a:lnTo>
                  <a:cubicBezTo>
                    <a:pt x="207314" y="16007"/>
                    <a:pt x="292146" y="31471"/>
                    <a:pt x="347870" y="91172"/>
                  </a:cubicBezTo>
                  <a:lnTo>
                    <a:pt x="466391" y="218294"/>
                  </a:lnTo>
                  <a:cubicBezTo>
                    <a:pt x="539876" y="295019"/>
                    <a:pt x="541414" y="421063"/>
                    <a:pt x="469823" y="499819"/>
                  </a:cubicBezTo>
                  <a:cubicBezTo>
                    <a:pt x="398231" y="578577"/>
                    <a:pt x="280625" y="580223"/>
                    <a:pt x="207138" y="503497"/>
                  </a:cubicBezTo>
                  <a:cubicBezTo>
                    <a:pt x="205961" y="502269"/>
                    <a:pt x="204800" y="501023"/>
                    <a:pt x="203654" y="499761"/>
                  </a:cubicBezTo>
                  <a:lnTo>
                    <a:pt x="85040" y="372639"/>
                  </a:lnTo>
                  <a:cubicBezTo>
                    <a:pt x="29458" y="312858"/>
                    <a:pt x="15042" y="222033"/>
                    <a:pt x="49055" y="145917"/>
                  </a:cubicBezTo>
                  <a:lnTo>
                    <a:pt x="26133" y="121384"/>
                  </a:lnTo>
                  <a:cubicBezTo>
                    <a:pt x="-19457" y="211689"/>
                    <a:pt x="-4353" y="323354"/>
                    <a:pt x="63289" y="396066"/>
                  </a:cubicBezTo>
                  <a:lnTo>
                    <a:pt x="181903" y="523188"/>
                  </a:lnTo>
                  <a:cubicBezTo>
                    <a:pt x="266507" y="613814"/>
                    <a:pt x="403643" y="613778"/>
                    <a:pt x="488204" y="523105"/>
                  </a:cubicBezTo>
                  <a:cubicBezTo>
                    <a:pt x="572765" y="432433"/>
                    <a:pt x="572731" y="285460"/>
                    <a:pt x="488127" y="194834"/>
                  </a:cubicBezTo>
                  <a:close/>
                </a:path>
              </a:pathLst>
            </a:custGeom>
            <a:solidFill>
              <a:schemeClr val="lt1"/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6645910-9735-6787-3BC6-4D45BEE15234}"/>
                </a:ext>
              </a:extLst>
            </p:cNvPr>
            <p:cNvSpPr/>
            <p:nvPr/>
          </p:nvSpPr>
          <p:spPr>
            <a:xfrm>
              <a:off x="10346860" y="3382785"/>
              <a:ext cx="357769" cy="383450"/>
            </a:xfrm>
            <a:custGeom>
              <a:avLst/>
              <a:gdLst>
                <a:gd name="connsiteX0" fmla="*/ 342368 w 357769"/>
                <a:gd name="connsiteY0" fmla="*/ 383451 h 383450"/>
                <a:gd name="connsiteX1" fmla="*/ 331477 w 357769"/>
                <a:gd name="connsiteY1" fmla="*/ 378613 h 383450"/>
                <a:gd name="connsiteX2" fmla="*/ 4703 w 357769"/>
                <a:gd name="connsiteY2" fmla="*/ 28385 h 383450"/>
                <a:gd name="connsiteX3" fmla="*/ 4324 w 357769"/>
                <a:gd name="connsiteY3" fmla="*/ 5041 h 383450"/>
                <a:gd name="connsiteX4" fmla="*/ 26106 w 357769"/>
                <a:gd name="connsiteY4" fmla="*/ 4635 h 383450"/>
                <a:gd name="connsiteX5" fmla="*/ 26485 w 357769"/>
                <a:gd name="connsiteY5" fmla="*/ 5041 h 383450"/>
                <a:gd name="connsiteX6" fmla="*/ 353259 w 357769"/>
                <a:gd name="connsiteY6" fmla="*/ 355269 h 383450"/>
                <a:gd name="connsiteX7" fmla="*/ 353256 w 357769"/>
                <a:gd name="connsiteY7" fmla="*/ 378617 h 383450"/>
                <a:gd name="connsiteX8" fmla="*/ 342368 w 357769"/>
                <a:gd name="connsiteY8" fmla="*/ 383451 h 38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7769" h="383450">
                  <a:moveTo>
                    <a:pt x="342368" y="383451"/>
                  </a:moveTo>
                  <a:cubicBezTo>
                    <a:pt x="338283" y="383449"/>
                    <a:pt x="334365" y="381709"/>
                    <a:pt x="331477" y="378613"/>
                  </a:cubicBezTo>
                  <a:lnTo>
                    <a:pt x="4703" y="28385"/>
                  </a:lnTo>
                  <a:cubicBezTo>
                    <a:pt x="-1417" y="22050"/>
                    <a:pt x="-1586" y="11600"/>
                    <a:pt x="4324" y="5041"/>
                  </a:cubicBezTo>
                  <a:cubicBezTo>
                    <a:pt x="10235" y="-1518"/>
                    <a:pt x="19988" y="-1700"/>
                    <a:pt x="26106" y="4635"/>
                  </a:cubicBezTo>
                  <a:cubicBezTo>
                    <a:pt x="26236" y="4768"/>
                    <a:pt x="26362" y="4904"/>
                    <a:pt x="26485" y="5041"/>
                  </a:cubicBezTo>
                  <a:lnTo>
                    <a:pt x="353259" y="355269"/>
                  </a:lnTo>
                  <a:cubicBezTo>
                    <a:pt x="359274" y="361718"/>
                    <a:pt x="359273" y="372170"/>
                    <a:pt x="353256" y="378617"/>
                  </a:cubicBezTo>
                  <a:cubicBezTo>
                    <a:pt x="350367" y="381711"/>
                    <a:pt x="346451" y="383449"/>
                    <a:pt x="342368" y="383451"/>
                  </a:cubicBezTo>
                  <a:close/>
                </a:path>
              </a:pathLst>
            </a:custGeom>
            <a:solidFill>
              <a:schemeClr val="lt1"/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0BD58A-56BD-D4A0-BC48-C73117494921}"/>
                </a:ext>
              </a:extLst>
            </p:cNvPr>
            <p:cNvSpPr txBox="1"/>
            <p:nvPr/>
          </p:nvSpPr>
          <p:spPr>
            <a:xfrm>
              <a:off x="9620286" y="4928353"/>
              <a:ext cx="1810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Common Code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348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81C4-F52E-F586-1465-77001CB91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The time for writing some code</a:t>
            </a:r>
          </a:p>
        </p:txBody>
      </p:sp>
    </p:spTree>
    <p:extLst>
      <p:ext uri="{BB962C8B-B14F-4D97-AF65-F5344CB8AC3E}">
        <p14:creationId xmlns:p14="http://schemas.microsoft.com/office/powerpoint/2010/main" val="68058848"/>
      </p:ext>
    </p:extLst>
  </p:cSld>
  <p:clrMapOvr>
    <a:masterClrMapping/>
  </p:clrMapOvr>
  <p:transition spd="slow">
    <p:cover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81C4-F52E-F586-1465-77001CB91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Separation of concerns</a:t>
            </a:r>
          </a:p>
        </p:txBody>
      </p:sp>
    </p:spTree>
    <p:extLst>
      <p:ext uri="{BB962C8B-B14F-4D97-AF65-F5344CB8AC3E}">
        <p14:creationId xmlns:p14="http://schemas.microsoft.com/office/powerpoint/2010/main" val="458593396"/>
      </p:ext>
    </p:extLst>
  </p:cSld>
  <p:clrMapOvr>
    <a:masterClrMapping/>
  </p:clrMapOvr>
  <p:transition spd="slow">
    <p:cover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0A6B7-056E-DA87-0E14-34300F073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540032"/>
            <a:ext cx="4426782" cy="1331605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 dirty="0"/>
              <a:t>Separation of concerns</a:t>
            </a:r>
            <a:endParaRPr lang="en-US"/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CE7A38-0C22-6529-B66A-DE1D401F71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0000" y="2759076"/>
            <a:ext cx="4460874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Minimizing coupling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Maximizing cohesion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Simplifies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 testability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A11AC2B-E0EE-4BB9-8BC1-EC5DA9DB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1026" name="Picture 2" descr="Business-Concern - Nicolae Ontiu">
            <a:extLst>
              <a:ext uri="{FF2B5EF4-FFF2-40B4-BE49-F238E27FC236}">
                <a16:creationId xmlns:a16="http://schemas.microsoft.com/office/drawing/2014/main" id="{9243C0EB-859C-E8A9-F597-F75EDF2926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8864" y="1943128"/>
            <a:ext cx="4452148" cy="29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08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803628-41F2-B756-F230-FD81CF6DB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725536"/>
              </p:ext>
            </p:extLst>
          </p:nvPr>
        </p:nvGraphicFramePr>
        <p:xfrm>
          <a:off x="3073929" y="659006"/>
          <a:ext cx="6044142" cy="5271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B74ABD1-A346-3C36-CDC9-9D5BDB66965A}"/>
              </a:ext>
            </a:extLst>
          </p:cNvPr>
          <p:cNvSpPr txBox="1">
            <a:spLocks/>
          </p:cNvSpPr>
          <p:nvPr/>
        </p:nvSpPr>
        <p:spPr>
          <a:xfrm>
            <a:off x="1082675" y="173187"/>
            <a:ext cx="10026650" cy="655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Separating of responsibilities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823879A-CA54-0836-CEA1-5524381BF254}"/>
              </a:ext>
            </a:extLst>
          </p:cNvPr>
          <p:cNvSpPr/>
          <p:nvPr/>
        </p:nvSpPr>
        <p:spPr>
          <a:xfrm>
            <a:off x="2299063" y="2396225"/>
            <a:ext cx="866306" cy="655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622DF52-91F9-6AA7-9076-368C3E93C70C}"/>
              </a:ext>
            </a:extLst>
          </p:cNvPr>
          <p:cNvSpPr/>
          <p:nvPr/>
        </p:nvSpPr>
        <p:spPr>
          <a:xfrm>
            <a:off x="2299063" y="2724043"/>
            <a:ext cx="866306" cy="655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0AD9C5F-22E3-C6D2-294E-3BD97432F9FF}"/>
              </a:ext>
            </a:extLst>
          </p:cNvPr>
          <p:cNvSpPr/>
          <p:nvPr/>
        </p:nvSpPr>
        <p:spPr>
          <a:xfrm>
            <a:off x="2299063" y="3502353"/>
            <a:ext cx="866306" cy="655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8BF2D4-2AD8-8832-C03B-CBE832578109}"/>
              </a:ext>
            </a:extLst>
          </p:cNvPr>
          <p:cNvSpPr/>
          <p:nvPr/>
        </p:nvSpPr>
        <p:spPr>
          <a:xfrm>
            <a:off x="849086" y="1018903"/>
            <a:ext cx="1449977" cy="6556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YAGNI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46ED19-8D9B-0B1D-0D53-0EE83CE3151A}"/>
              </a:ext>
            </a:extLst>
          </p:cNvPr>
          <p:cNvCxnSpPr/>
          <p:nvPr/>
        </p:nvCxnSpPr>
        <p:spPr>
          <a:xfrm flipV="1">
            <a:off x="4911634" y="2116183"/>
            <a:ext cx="1698172" cy="1502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0A1C318-9C2B-C57B-3736-3F98B8B5A9B4}"/>
              </a:ext>
            </a:extLst>
          </p:cNvPr>
          <p:cNvCxnSpPr/>
          <p:nvPr/>
        </p:nvCxnSpPr>
        <p:spPr>
          <a:xfrm flipV="1">
            <a:off x="4911634" y="2437908"/>
            <a:ext cx="1698172" cy="15022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D8B3660-57EF-2292-E3E6-C3C5B2246B42}"/>
              </a:ext>
            </a:extLst>
          </p:cNvPr>
          <p:cNvSpPr/>
          <p:nvPr/>
        </p:nvSpPr>
        <p:spPr>
          <a:xfrm>
            <a:off x="2280300" y="3918224"/>
            <a:ext cx="866306" cy="655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96A3ED9-1D71-15B7-8446-EE953B9AF444}"/>
              </a:ext>
            </a:extLst>
          </p:cNvPr>
          <p:cNvSpPr/>
          <p:nvPr/>
        </p:nvSpPr>
        <p:spPr>
          <a:xfrm>
            <a:off x="2261537" y="4239474"/>
            <a:ext cx="866306" cy="655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71BB7B2-5C17-215B-4AD2-EC1C13090337}"/>
              </a:ext>
            </a:extLst>
          </p:cNvPr>
          <p:cNvSpPr/>
          <p:nvPr/>
        </p:nvSpPr>
        <p:spPr>
          <a:xfrm>
            <a:off x="2242774" y="4560445"/>
            <a:ext cx="866306" cy="655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8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C54515A-558E-42EA-8877-D4DDD14FA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CC54515A-558E-42EA-8877-D4DDD14FAE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88021DB-3BE4-424C-8CB5-3738B1DC9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588021DB-3BE4-424C-8CB5-3738B1DC9A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1B45DB8-B845-4B67-A8EF-2F4A841773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graphicEl>
                                              <a:dgm id="{01B45DB8-B845-4B67-A8EF-2F4A841773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D05594F-C9CA-446C-84AB-24AAAB2FC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graphicEl>
                                              <a:dgm id="{5D05594F-C9CA-446C-84AB-24AAAB2FC6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  <p:bldP spid="4" grpId="0" uiExpand="1" animBg="1"/>
      <p:bldP spid="4" grpId="1" uiExpand="1" animBg="1"/>
      <p:bldP spid="5" grpId="0" uiExpand="1" animBg="1"/>
      <p:bldP spid="5" grpId="1" uiExpand="1" animBg="1"/>
      <p:bldP spid="6" grpId="0" uiExpand="1" animBg="1"/>
      <p:bldP spid="6" grpId="1" uiExpand="1" animBg="1"/>
      <p:bldP spid="7" grpId="0" uiExpand="1" animBg="1"/>
      <p:bldP spid="7" grpId="1" uiExpan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5803628-41F2-B756-F230-FD81CF6DB2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482101"/>
              </p:ext>
            </p:extLst>
          </p:nvPr>
        </p:nvGraphicFramePr>
        <p:xfrm>
          <a:off x="1536964" y="1143000"/>
          <a:ext cx="9118071" cy="4049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EB74ABD1-A346-3C36-CDC9-9D5BDB66965A}"/>
              </a:ext>
            </a:extLst>
          </p:cNvPr>
          <p:cNvSpPr txBox="1">
            <a:spLocks/>
          </p:cNvSpPr>
          <p:nvPr/>
        </p:nvSpPr>
        <p:spPr>
          <a:xfrm>
            <a:off x="1082675" y="173187"/>
            <a:ext cx="10026650" cy="655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Separating of responsibilities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EFF2D16-570B-1014-B607-0DFD02537338}"/>
              </a:ext>
            </a:extLst>
          </p:cNvPr>
          <p:cNvSpPr txBox="1">
            <a:spLocks/>
          </p:cNvSpPr>
          <p:nvPr/>
        </p:nvSpPr>
        <p:spPr>
          <a:xfrm>
            <a:off x="1235075" y="487363"/>
            <a:ext cx="10026650" cy="655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09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B74ABD1-A346-3C36-CDC9-9D5BDB66965A}"/>
              </a:ext>
            </a:extLst>
          </p:cNvPr>
          <p:cNvSpPr txBox="1">
            <a:spLocks/>
          </p:cNvSpPr>
          <p:nvPr/>
        </p:nvSpPr>
        <p:spPr>
          <a:xfrm>
            <a:off x="1082675" y="173187"/>
            <a:ext cx="10026650" cy="6556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Separating of responsibilities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073152C-0D5D-3225-3D57-A1AC36FB36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040644"/>
              </p:ext>
            </p:extLst>
          </p:nvPr>
        </p:nvGraphicFramePr>
        <p:xfrm>
          <a:off x="696291" y="637497"/>
          <a:ext cx="9749735" cy="324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15DE4F5-9CEF-B59F-E323-BFABD01281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4081288"/>
              </p:ext>
            </p:extLst>
          </p:nvPr>
        </p:nvGraphicFramePr>
        <p:xfrm>
          <a:off x="696290" y="3711361"/>
          <a:ext cx="9749735" cy="3248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7842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81C4-F52E-F586-1465-77001CB91E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Establishing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045149367"/>
      </p:ext>
    </p:extLst>
  </p:cSld>
  <p:clrMapOvr>
    <a:masterClrMapping/>
  </p:clrMapOvr>
  <p:transition spd="slow">
    <p:cover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73FD3A-B071-07F4-16E1-BC93461D3DF2}"/>
              </a:ext>
            </a:extLst>
          </p:cNvPr>
          <p:cNvSpPr txBox="1"/>
          <p:nvPr/>
        </p:nvSpPr>
        <p:spPr>
          <a:xfrm>
            <a:off x="4128153" y="117565"/>
            <a:ext cx="3935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Working Together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7E551C-5DA9-D570-2F7A-1B9E158C3EC3}"/>
              </a:ext>
            </a:extLst>
          </p:cNvPr>
          <p:cNvSpPr/>
          <p:nvPr/>
        </p:nvSpPr>
        <p:spPr>
          <a:xfrm>
            <a:off x="241852" y="945921"/>
            <a:ext cx="11708296" cy="5794514"/>
          </a:xfrm>
          <a:prstGeom prst="roundRect">
            <a:avLst/>
          </a:prstGeom>
          <a:noFill/>
          <a:ln w="28575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/>
              <a:t>Application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97B908-A60F-3E27-3770-FC78B3FF02AA}"/>
              </a:ext>
            </a:extLst>
          </p:cNvPr>
          <p:cNvGrpSpPr/>
          <p:nvPr/>
        </p:nvGrpSpPr>
        <p:grpSpPr>
          <a:xfrm>
            <a:off x="516835" y="1820445"/>
            <a:ext cx="4323522" cy="3993946"/>
            <a:chOff x="516835" y="1820445"/>
            <a:chExt cx="4323522" cy="399394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4247964-AD16-BC2E-D23B-23685783657A}"/>
                </a:ext>
              </a:extLst>
            </p:cNvPr>
            <p:cNvSpPr/>
            <p:nvPr/>
          </p:nvSpPr>
          <p:spPr>
            <a:xfrm>
              <a:off x="516835" y="1820445"/>
              <a:ext cx="4323522" cy="3993946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/>
                <a:t>User Interface layer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4289A0B-64C0-3DD8-C8BB-DCA3B3A9952D}"/>
                </a:ext>
              </a:extLst>
            </p:cNvPr>
            <p:cNvSpPr/>
            <p:nvPr/>
          </p:nvSpPr>
          <p:spPr>
            <a:xfrm>
              <a:off x="805070" y="3123432"/>
              <a:ext cx="3747052" cy="2514600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>
                  <a:solidFill>
                    <a:schemeClr val="bg1">
                      <a:lumMod val="85000"/>
                      <a:lumOff val="15000"/>
                    </a:schemeClr>
                  </a:solidFill>
                </a:rPr>
                <a:t>Order Summary Form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8E00F3-412B-698F-FC5F-4682E2324F05}"/>
              </a:ext>
            </a:extLst>
          </p:cNvPr>
          <p:cNvGrpSpPr/>
          <p:nvPr/>
        </p:nvGrpSpPr>
        <p:grpSpPr>
          <a:xfrm>
            <a:off x="5834270" y="1515771"/>
            <a:ext cx="5804452" cy="4091634"/>
            <a:chOff x="5834270" y="1515771"/>
            <a:chExt cx="5804452" cy="409163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F00F05D-3AE1-6A24-9D98-CA498DF2DCEB}"/>
                </a:ext>
              </a:extLst>
            </p:cNvPr>
            <p:cNvSpPr/>
            <p:nvPr/>
          </p:nvSpPr>
          <p:spPr>
            <a:xfrm>
              <a:off x="5834270" y="1515771"/>
              <a:ext cx="5804452" cy="4091634"/>
            </a:xfrm>
            <a:prstGeom prst="roundRect">
              <a:avLst/>
            </a:prstGeom>
            <a:solidFill>
              <a:srgbClr val="3481B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b="1" dirty="0"/>
                <a:t>Business logic layer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60A78DE-CA50-3FBE-71A4-7648BE9D32D9}"/>
                </a:ext>
              </a:extLst>
            </p:cNvPr>
            <p:cNvSpPr/>
            <p:nvPr/>
          </p:nvSpPr>
          <p:spPr>
            <a:xfrm>
              <a:off x="6198706" y="2334915"/>
              <a:ext cx="2537790" cy="3016526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Order Repository (OR) class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D88293D-146C-9193-D5A2-9C2565CAA9ED}"/>
                </a:ext>
              </a:extLst>
            </p:cNvPr>
            <p:cNvSpPr/>
            <p:nvPr/>
          </p:nvSpPr>
          <p:spPr>
            <a:xfrm>
              <a:off x="9258302" y="2426883"/>
              <a:ext cx="1913283" cy="113470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Order (O) class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6F2141E-22AB-5E01-EE08-CD0710F9605B}"/>
                </a:ext>
              </a:extLst>
            </p:cNvPr>
            <p:cNvSpPr/>
            <p:nvPr/>
          </p:nvSpPr>
          <p:spPr>
            <a:xfrm>
              <a:off x="9282320" y="4060213"/>
              <a:ext cx="1913283" cy="1134705"/>
            </a:xfrm>
            <a:prstGeom prst="roundRect">
              <a:avLst/>
            </a:prstGeom>
            <a:solidFill>
              <a:schemeClr val="tx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chemeClr val="bg1"/>
                  </a:solidFill>
                </a:rPr>
                <a:t>Order Item (OI) class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9BCEE6E2-6A28-1F31-1299-EBEB6BE0B85E}"/>
              </a:ext>
            </a:extLst>
          </p:cNvPr>
          <p:cNvSpPr/>
          <p:nvPr/>
        </p:nvSpPr>
        <p:spPr>
          <a:xfrm>
            <a:off x="3348834" y="3876787"/>
            <a:ext cx="779319" cy="7507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3A0064-8E5E-8D38-6D33-B68E6E37904D}"/>
              </a:ext>
            </a:extLst>
          </p:cNvPr>
          <p:cNvCxnSpPr>
            <a:cxnSpLocks/>
          </p:cNvCxnSpPr>
          <p:nvPr/>
        </p:nvCxnSpPr>
        <p:spPr>
          <a:xfrm flipV="1">
            <a:off x="4128153" y="3620823"/>
            <a:ext cx="2070553" cy="6331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5082B59-53E4-9B75-89DA-C4DB1DB2DC48}"/>
              </a:ext>
            </a:extLst>
          </p:cNvPr>
          <p:cNvSpPr/>
          <p:nvPr/>
        </p:nvSpPr>
        <p:spPr>
          <a:xfrm>
            <a:off x="6706226" y="3344300"/>
            <a:ext cx="779319" cy="7507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959BD3-18AC-5557-B9A9-5EFFDDFAD627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7487202" y="2994236"/>
            <a:ext cx="1771100" cy="7254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267E76C-1195-74DF-A59F-BE120C7DD929}"/>
              </a:ext>
            </a:extLst>
          </p:cNvPr>
          <p:cNvGrpSpPr/>
          <p:nvPr/>
        </p:nvGrpSpPr>
        <p:grpSpPr>
          <a:xfrm>
            <a:off x="6785676" y="4355231"/>
            <a:ext cx="1484956" cy="760439"/>
            <a:chOff x="6785676" y="4355231"/>
            <a:chExt cx="1484956" cy="76043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1C46C42-98B2-92B2-2FEE-D471E9D11C8B}"/>
                </a:ext>
              </a:extLst>
            </p:cNvPr>
            <p:cNvSpPr/>
            <p:nvPr/>
          </p:nvSpPr>
          <p:spPr>
            <a:xfrm>
              <a:off x="7491313" y="4360062"/>
              <a:ext cx="779319" cy="7507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OI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60AA8B2-D5C5-D242-98A7-E086A3EB880B}"/>
                </a:ext>
              </a:extLst>
            </p:cNvPr>
            <p:cNvSpPr/>
            <p:nvPr/>
          </p:nvSpPr>
          <p:spPr>
            <a:xfrm>
              <a:off x="7120137" y="4364892"/>
              <a:ext cx="779319" cy="7507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OI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C466046-B698-6A05-3CF6-49A0AECC57FA}"/>
                </a:ext>
              </a:extLst>
            </p:cNvPr>
            <p:cNvSpPr/>
            <p:nvPr/>
          </p:nvSpPr>
          <p:spPr>
            <a:xfrm>
              <a:off x="6785676" y="4355231"/>
              <a:ext cx="779319" cy="75077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OI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79601C-6C6E-3968-368C-007D99D2293D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8192399" y="4627566"/>
            <a:ext cx="1089921" cy="1141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A03A8C6-323A-DA6B-E2C5-88D0E7F90695}"/>
              </a:ext>
            </a:extLst>
          </p:cNvPr>
          <p:cNvCxnSpPr>
            <a:cxnSpLocks/>
            <a:stCxn id="24" idx="4"/>
            <a:endCxn id="30" idx="0"/>
          </p:cNvCxnSpPr>
          <p:nvPr/>
        </p:nvCxnSpPr>
        <p:spPr>
          <a:xfrm>
            <a:off x="7095886" y="4095078"/>
            <a:ext cx="79450" cy="2601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06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27617 0.0780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15" y="3889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792 0.0662 L -0.34792 0.066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878 0.07547 L -0.27878 0.07547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4" grpId="0" animBg="1"/>
      <p:bldP spid="2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A3A0DA-436F-0145-F9E5-7BCA79482231}"/>
              </a:ext>
            </a:extLst>
          </p:cNvPr>
          <p:cNvSpPr txBox="1"/>
          <p:nvPr/>
        </p:nvSpPr>
        <p:spPr>
          <a:xfrm>
            <a:off x="3387213" y="422788"/>
            <a:ext cx="5417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WHY OOP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1E62C60-8192-087C-82EB-5E03492AEA70}"/>
              </a:ext>
            </a:extLst>
          </p:cNvPr>
          <p:cNvGrpSpPr/>
          <p:nvPr/>
        </p:nvGrpSpPr>
        <p:grpSpPr>
          <a:xfrm>
            <a:off x="4572001" y="2335153"/>
            <a:ext cx="6877877" cy="693432"/>
            <a:chOff x="388374" y="1465006"/>
            <a:chExt cx="10122310" cy="646331"/>
          </a:xfrm>
        </p:grpSpPr>
        <p:pic>
          <p:nvPicPr>
            <p:cNvPr id="4" name="Graphic 3" descr="Cube outline">
              <a:extLst>
                <a:ext uri="{FF2B5EF4-FFF2-40B4-BE49-F238E27FC236}">
                  <a16:creationId xmlns:a16="http://schemas.microsoft.com/office/drawing/2014/main" id="{3026C1AA-D923-3491-5668-E0B481B47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88374" y="1465006"/>
              <a:ext cx="729226" cy="64633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0595D80-0A52-0923-6A27-1C4820F60F92}"/>
                </a:ext>
              </a:extLst>
            </p:cNvPr>
            <p:cNvSpPr txBox="1"/>
            <p:nvPr/>
          </p:nvSpPr>
          <p:spPr>
            <a:xfrm>
              <a:off x="1117600" y="1465006"/>
              <a:ext cx="939308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/>
                <a:t>The more you know about OOP, The more you can better leverage features of C# to build well-crafted, maintainable and testable application.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FAC2DA1-ED5B-2FE1-9D08-E5196794404A}"/>
              </a:ext>
            </a:extLst>
          </p:cNvPr>
          <p:cNvGrpSpPr/>
          <p:nvPr/>
        </p:nvGrpSpPr>
        <p:grpSpPr>
          <a:xfrm>
            <a:off x="4572001" y="3829415"/>
            <a:ext cx="6877877" cy="800828"/>
            <a:chOff x="388374" y="2111337"/>
            <a:chExt cx="10122310" cy="7464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07390F6-DE13-0FF9-1C3B-C771F4F9A29B}"/>
                </a:ext>
              </a:extLst>
            </p:cNvPr>
            <p:cNvSpPr txBox="1"/>
            <p:nvPr/>
          </p:nvSpPr>
          <p:spPr>
            <a:xfrm>
              <a:off x="1117600" y="2211438"/>
              <a:ext cx="9393084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/>
                <a:t>Code Reusability: Inheritance allows the reuse of code by creating derived classes from existing ones.</a:t>
              </a:r>
            </a:p>
          </p:txBody>
        </p:sp>
        <p:pic>
          <p:nvPicPr>
            <p:cNvPr id="7" name="Graphic 6" descr="Hierarchy outline">
              <a:extLst>
                <a:ext uri="{FF2B5EF4-FFF2-40B4-BE49-F238E27FC236}">
                  <a16:creationId xmlns:a16="http://schemas.microsoft.com/office/drawing/2014/main" id="{71801CFB-96AB-2E4D-AF2B-480B0FE3A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8374" y="2111337"/>
              <a:ext cx="729226" cy="729226"/>
            </a:xfrm>
            <a:prstGeom prst="rect">
              <a:avLst/>
            </a:prstGeom>
          </p:spPr>
        </p:pic>
      </p:grpSp>
      <p:pic>
        <p:nvPicPr>
          <p:cNvPr id="10" name="Picture 9" descr="A close-up of a model of a molecule&#10;&#10;Description automatically generated">
            <a:extLst>
              <a:ext uri="{FF2B5EF4-FFF2-40B4-BE49-F238E27FC236}">
                <a16:creationId xmlns:a16="http://schemas.microsoft.com/office/drawing/2014/main" id="{5B3B5E3B-BBC9-C9CF-9AC9-4956414D34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300" r="64375"/>
          <a:stretch/>
        </p:blipFill>
        <p:spPr>
          <a:xfrm>
            <a:off x="0" y="0"/>
            <a:ext cx="4343400" cy="685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99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CD2E77-D77E-BA6B-0BC9-B0D439E16132}"/>
              </a:ext>
            </a:extLst>
          </p:cNvPr>
          <p:cNvSpPr txBox="1"/>
          <p:nvPr/>
        </p:nvSpPr>
        <p:spPr>
          <a:xfrm>
            <a:off x="4128153" y="117565"/>
            <a:ext cx="4831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Types of Relationships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04D6ECB-CDCF-C900-D6C7-6253592011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4460361"/>
              </p:ext>
            </p:extLst>
          </p:nvPr>
        </p:nvGraphicFramePr>
        <p:xfrm>
          <a:off x="2032000" y="719666"/>
          <a:ext cx="724121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3CE0474C-6EB2-374A-216A-577CD36BBBAD}"/>
              </a:ext>
            </a:extLst>
          </p:cNvPr>
          <p:cNvGrpSpPr/>
          <p:nvPr/>
        </p:nvGrpSpPr>
        <p:grpSpPr>
          <a:xfrm>
            <a:off x="2210904" y="3056283"/>
            <a:ext cx="1585845" cy="1649895"/>
            <a:chOff x="2210904" y="3056283"/>
            <a:chExt cx="1585845" cy="164989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A5FCFC-3765-F2DF-B13E-BB8AAE959B29}"/>
                </a:ext>
              </a:extLst>
            </p:cNvPr>
            <p:cNvSpPr/>
            <p:nvPr/>
          </p:nvSpPr>
          <p:spPr>
            <a:xfrm>
              <a:off x="2210905" y="3056283"/>
              <a:ext cx="1585844" cy="745434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 Repository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397DFF-DECA-AE2B-8A5A-E700FD714B1A}"/>
                </a:ext>
              </a:extLst>
            </p:cNvPr>
            <p:cNvSpPr/>
            <p:nvPr/>
          </p:nvSpPr>
          <p:spPr>
            <a:xfrm>
              <a:off x="2210904" y="4239040"/>
              <a:ext cx="1585844" cy="467138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9A8192F-0139-BE96-A45D-79DFF9A1E61A}"/>
                </a:ext>
              </a:extLst>
            </p:cNvPr>
            <p:cNvCxnSpPr/>
            <p:nvPr/>
          </p:nvCxnSpPr>
          <p:spPr>
            <a:xfrm>
              <a:off x="3001617" y="3806687"/>
              <a:ext cx="0" cy="427383"/>
            </a:xfrm>
            <a:prstGeom prst="straightConnector1">
              <a:avLst/>
            </a:prstGeom>
            <a:ln w="57150">
              <a:solidFill>
                <a:srgbClr val="D3481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91E3F35-454A-6649-8B45-8AA3648C52CD}"/>
              </a:ext>
            </a:extLst>
          </p:cNvPr>
          <p:cNvGrpSpPr/>
          <p:nvPr/>
        </p:nvGrpSpPr>
        <p:grpSpPr>
          <a:xfrm>
            <a:off x="7068655" y="3140765"/>
            <a:ext cx="4409109" cy="1759225"/>
            <a:chOff x="6809409" y="3056283"/>
            <a:chExt cx="4409109" cy="17592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F20598-314F-7DF7-86E3-E2CDCD1C0960}"/>
                </a:ext>
              </a:extLst>
            </p:cNvPr>
            <p:cNvSpPr/>
            <p:nvPr/>
          </p:nvSpPr>
          <p:spPr>
            <a:xfrm>
              <a:off x="6905490" y="3074009"/>
              <a:ext cx="1585844" cy="467138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CC8E5E-54E6-0208-04CB-D81DA2B4E123}"/>
                </a:ext>
              </a:extLst>
            </p:cNvPr>
            <p:cNvSpPr/>
            <p:nvPr/>
          </p:nvSpPr>
          <p:spPr>
            <a:xfrm>
              <a:off x="6809409" y="4239040"/>
              <a:ext cx="1585844" cy="467138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53B106-900E-3A29-FACA-7E2F392467ED}"/>
                </a:ext>
              </a:extLst>
            </p:cNvPr>
            <p:cNvSpPr/>
            <p:nvPr/>
          </p:nvSpPr>
          <p:spPr>
            <a:xfrm>
              <a:off x="6908801" y="4348370"/>
              <a:ext cx="1585844" cy="467138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 Item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6B5195-3C8A-8032-1E77-0266F670A066}"/>
                </a:ext>
              </a:extLst>
            </p:cNvPr>
            <p:cNvSpPr/>
            <p:nvPr/>
          </p:nvSpPr>
          <p:spPr>
            <a:xfrm>
              <a:off x="9632674" y="3056283"/>
              <a:ext cx="1585844" cy="467138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B3DA3B-8425-064C-0529-22A297FBFCC7}"/>
                </a:ext>
              </a:extLst>
            </p:cNvPr>
            <p:cNvSpPr/>
            <p:nvPr/>
          </p:nvSpPr>
          <p:spPr>
            <a:xfrm>
              <a:off x="9632674" y="4348370"/>
              <a:ext cx="1585844" cy="467138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Address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F2D647F-271B-9F7E-2BDF-1165AC590F33}"/>
                </a:ext>
              </a:extLst>
            </p:cNvPr>
            <p:cNvCxnSpPr>
              <a:cxnSpLocks/>
              <a:stCxn id="8" idx="2"/>
              <a:endCxn id="10" idx="0"/>
            </p:cNvCxnSpPr>
            <p:nvPr/>
          </p:nvCxnSpPr>
          <p:spPr>
            <a:xfrm>
              <a:off x="7698412" y="3541147"/>
              <a:ext cx="3311" cy="807223"/>
            </a:xfrm>
            <a:prstGeom prst="straightConnector1">
              <a:avLst/>
            </a:prstGeom>
            <a:ln w="57150">
              <a:solidFill>
                <a:srgbClr val="D3481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DA4ED61-6F34-7487-37FF-EAAA7D8C2149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 flipV="1">
              <a:off x="8491334" y="3289852"/>
              <a:ext cx="1141340" cy="17726"/>
            </a:xfrm>
            <a:prstGeom prst="straightConnector1">
              <a:avLst/>
            </a:prstGeom>
            <a:ln w="57150">
              <a:solidFill>
                <a:srgbClr val="D3481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D102595-823C-4A89-FC90-43F2A61C7D6D}"/>
                </a:ext>
              </a:extLst>
            </p:cNvPr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8491334" y="3307578"/>
              <a:ext cx="1141340" cy="1274361"/>
            </a:xfrm>
            <a:prstGeom prst="straightConnector1">
              <a:avLst/>
            </a:prstGeom>
            <a:ln w="57150">
              <a:solidFill>
                <a:srgbClr val="D3481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D321390-B951-B23A-9802-53D855516BC1}"/>
              </a:ext>
            </a:extLst>
          </p:cNvPr>
          <p:cNvGrpSpPr/>
          <p:nvPr/>
        </p:nvGrpSpPr>
        <p:grpSpPr>
          <a:xfrm>
            <a:off x="2853080" y="5488553"/>
            <a:ext cx="4368800" cy="467138"/>
            <a:chOff x="6982517" y="5130745"/>
            <a:chExt cx="4368800" cy="46713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22309BE-DB65-FB0C-8D13-C495BDF754B0}"/>
                </a:ext>
              </a:extLst>
            </p:cNvPr>
            <p:cNvSpPr/>
            <p:nvPr/>
          </p:nvSpPr>
          <p:spPr>
            <a:xfrm>
              <a:off x="6982517" y="5130745"/>
              <a:ext cx="1585844" cy="467138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Customer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9C4BC92-4710-7C9F-7ECF-AE07042C70F8}"/>
                </a:ext>
              </a:extLst>
            </p:cNvPr>
            <p:cNvSpPr/>
            <p:nvPr/>
          </p:nvSpPr>
          <p:spPr>
            <a:xfrm>
              <a:off x="9765473" y="5130745"/>
              <a:ext cx="1585844" cy="467138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2F70823-571D-3337-96DD-09F20099A0ED}"/>
                </a:ext>
              </a:extLst>
            </p:cNvPr>
            <p:cNvCxnSpPr>
              <a:cxnSpLocks/>
              <a:stCxn id="28" idx="1"/>
              <a:endCxn id="27" idx="3"/>
            </p:cNvCxnSpPr>
            <p:nvPr/>
          </p:nvCxnSpPr>
          <p:spPr>
            <a:xfrm flipH="1">
              <a:off x="8568361" y="5364314"/>
              <a:ext cx="1197112" cy="0"/>
            </a:xfrm>
            <a:prstGeom prst="straightConnector1">
              <a:avLst/>
            </a:prstGeom>
            <a:ln w="57150">
              <a:solidFill>
                <a:srgbClr val="D3481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F6253B-A423-2DB2-E722-C8F1F7C7B2C2}"/>
              </a:ext>
            </a:extLst>
          </p:cNvPr>
          <p:cNvGrpSpPr/>
          <p:nvPr/>
        </p:nvGrpSpPr>
        <p:grpSpPr>
          <a:xfrm>
            <a:off x="8763830" y="5036322"/>
            <a:ext cx="1706492" cy="1371599"/>
            <a:chOff x="3001617" y="5364314"/>
            <a:chExt cx="1706492" cy="137159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BCFC22C-49D9-B01F-73A6-9F748C3F168D}"/>
                </a:ext>
              </a:extLst>
            </p:cNvPr>
            <p:cNvSpPr/>
            <p:nvPr/>
          </p:nvSpPr>
          <p:spPr>
            <a:xfrm>
              <a:off x="3003826" y="5364314"/>
              <a:ext cx="1585844" cy="467138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Order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F757AF6-7D6B-B426-47ED-0DEDE1708CEC}"/>
                </a:ext>
              </a:extLst>
            </p:cNvPr>
            <p:cNvGrpSpPr/>
            <p:nvPr/>
          </p:nvGrpSpPr>
          <p:grpSpPr>
            <a:xfrm>
              <a:off x="3001617" y="6268775"/>
              <a:ext cx="1706492" cy="467138"/>
              <a:chOff x="8518390" y="4787846"/>
              <a:chExt cx="1706492" cy="467138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C469C5F-8218-DFF3-0666-6FD8EF9B7F8D}"/>
                  </a:ext>
                </a:extLst>
              </p:cNvPr>
              <p:cNvSpPr/>
              <p:nvPr/>
            </p:nvSpPr>
            <p:spPr>
              <a:xfrm>
                <a:off x="8518390" y="4787846"/>
                <a:ext cx="1585844" cy="467138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Order</a:t>
                </a: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F2CE237-10CD-EC2E-6137-829CA88A2C6C}"/>
                  </a:ext>
                </a:extLst>
              </p:cNvPr>
              <p:cNvSpPr/>
              <p:nvPr/>
            </p:nvSpPr>
            <p:spPr>
              <a:xfrm>
                <a:off x="8639038" y="4787846"/>
                <a:ext cx="1585844" cy="467138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Order Items</a:t>
                </a:r>
              </a:p>
            </p:txBody>
          </p: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903546C-E0F3-355C-1324-1731145F301E}"/>
                </a:ext>
              </a:extLst>
            </p:cNvPr>
            <p:cNvCxnSpPr>
              <a:cxnSpLocks/>
              <a:stCxn id="34" idx="2"/>
              <a:endCxn id="36" idx="0"/>
            </p:cNvCxnSpPr>
            <p:nvPr/>
          </p:nvCxnSpPr>
          <p:spPr>
            <a:xfrm>
              <a:off x="3796748" y="5831452"/>
              <a:ext cx="118439" cy="437323"/>
            </a:xfrm>
            <a:prstGeom prst="straightConnector1">
              <a:avLst/>
            </a:prstGeom>
            <a:ln w="57150">
              <a:solidFill>
                <a:srgbClr val="D3481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084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AE7E75E-D8C9-4443-AC6B-C339BDDE0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5AE7E75E-D8C9-4443-AC6B-C339BDDE08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95BD7E0-C65C-43FE-9B58-DEE0AB9A4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graphicEl>
                                              <a:dgm id="{795BD7E0-C65C-43FE-9B58-DEE0AB9A4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F0A48A-396C-4A75-887C-9917838D83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ACF0A48A-396C-4A75-887C-9917838D83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56BD6E-328E-460C-B2C0-5FA4DDE8EC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1456BD6E-328E-460C-B2C0-5FA4DDE8EC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E41E81B-6BE0-4141-9827-0A1ADD54E1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graphicEl>
                                              <a:dgm id="{DE41E81B-6BE0-4141-9827-0A1ADD54E1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8BAA356-A7E0-4AD1-8DBC-D4034923A3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graphicEl>
                                              <a:dgm id="{A8BAA356-A7E0-4AD1-8DBC-D4034923A3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1FB678E-FFB7-4221-96AA-917C230C3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graphicEl>
                                              <a:dgm id="{B1FB678E-FFB7-4221-96AA-917C230C31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C0C83-613D-F5D6-1BE6-09C5838CC1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13274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5BDB6E-CFA1-E36B-1A97-FBB9A0300A94}"/>
              </a:ext>
            </a:extLst>
          </p:cNvPr>
          <p:cNvSpPr txBox="1"/>
          <p:nvPr/>
        </p:nvSpPr>
        <p:spPr>
          <a:xfrm>
            <a:off x="3554361" y="226142"/>
            <a:ext cx="5083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OOP Is the Foundation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6D4FDAF-D6FB-FFB2-9484-F2B9C64EB2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275389"/>
              </p:ext>
            </p:extLst>
          </p:nvPr>
        </p:nvGraphicFramePr>
        <p:xfrm>
          <a:off x="1" y="1078035"/>
          <a:ext cx="12192000" cy="469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75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DC7D07B-C421-46C2-8D71-6EAB6B192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4DC7D07B-C421-46C2-8D71-6EAB6B1924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A5DEDD9-CFDB-46BF-BB7C-A2B9F3029B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4A5DEDD9-CFDB-46BF-BB7C-A2B9F3029BE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9033DF9-6DBE-49F9-8299-63AE1DCB80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graphicEl>
                                              <a:dgm id="{19033DF9-6DBE-49F9-8299-63AE1DCB80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2D9B9A3-4009-49E4-B774-6981BFAB4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72D9B9A3-4009-49E4-B774-6981BFAB4D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0A0854-09B7-4AD9-9774-21B8466813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dgm id="{310A0854-09B7-4AD9-9774-21B8466813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92EDB0-CB00-4235-B363-0BB18B23F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graphicEl>
                                              <a:dgm id="{F692EDB0-CB00-4235-B363-0BB18B23F9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23669DC-261D-41CD-ADB0-BACB6B9566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graphicEl>
                                              <a:dgm id="{623669DC-261D-41CD-ADB0-BACB6B9566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370F4E-696B-4DB9-B32F-DD213D323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2A370F4E-696B-4DB9-B32F-DD213D3230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B0788C2-0BA4-4A0F-ACCE-1E518BB30F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graphicEl>
                                              <a:dgm id="{6B0788C2-0BA4-4A0F-ACCE-1E518BB30F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6888171-C5DC-472E-81E5-53C2667D2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graphicEl>
                                              <a:dgm id="{46888171-C5DC-472E-81E5-53C2667D21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78A4789-777A-47D7-BB7F-FA9EBBB677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278A4789-777A-47D7-BB7F-FA9EBBB677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9A4476C-4162-47BF-AE57-EB71D5ED98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99A4476C-4162-47BF-AE57-EB71D5ED98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F2E3A70-3E64-4D26-8209-077DA227C0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graphicEl>
                                              <a:dgm id="{8F2E3A70-3E64-4D26-8209-077DA227C0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D29E0C-3A55-4073-A0F6-3BF875ED65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graphicEl>
                                              <a:dgm id="{02D29E0C-3A55-4073-A0F6-3BF875ED65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B03A838-2EDD-4256-BFC7-C4DD8301F4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graphicEl>
                                              <a:dgm id="{BB03A838-2EDD-4256-BFC7-C4DD8301F4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lvl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D922F6-F4EB-3ABA-8555-309ED0CEA71C}"/>
              </a:ext>
            </a:extLst>
          </p:cNvPr>
          <p:cNvSpPr/>
          <p:nvPr/>
        </p:nvSpPr>
        <p:spPr>
          <a:xfrm>
            <a:off x="626166" y="3985592"/>
            <a:ext cx="3419060" cy="20673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Business Object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5238D6-448C-9802-3C67-1E446D8EC580}"/>
              </a:ext>
            </a:extLst>
          </p:cNvPr>
          <p:cNvSpPr/>
          <p:nvPr/>
        </p:nvSpPr>
        <p:spPr>
          <a:xfrm>
            <a:off x="5801139" y="3985592"/>
            <a:ext cx="3419060" cy="20673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Class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0EA49B3A-B579-8A0E-EA16-A0FADEF3082F}"/>
              </a:ext>
            </a:extLst>
          </p:cNvPr>
          <p:cNvSpPr/>
          <p:nvPr/>
        </p:nvSpPr>
        <p:spPr>
          <a:xfrm>
            <a:off x="626166" y="1639958"/>
            <a:ext cx="2892286" cy="1967947"/>
          </a:xfrm>
          <a:prstGeom prst="wedgeRoundRectCallou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We need to define the business objects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065F63-DBFF-F0E7-1991-1AAEA17C9363}"/>
              </a:ext>
            </a:extLst>
          </p:cNvPr>
          <p:cNvSpPr txBox="1"/>
          <p:nvPr/>
        </p:nvSpPr>
        <p:spPr>
          <a:xfrm>
            <a:off x="5506278" y="331956"/>
            <a:ext cx="653249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scadia Mono" panose="020B0609020000020004" pitchFamily="49" charset="0"/>
                <a:ea typeface="+mn-ea"/>
                <a:cs typeface="+mn-cs"/>
              </a:rPr>
              <a:t>public class </a:t>
            </a:r>
            <a:r>
              <a:rPr lang="en-US" dirty="0">
                <a:latin typeface="Cascadia Mono" panose="020B0609020000020004" pitchFamily="49" charset="0"/>
              </a:rPr>
              <a:t>Customer</a:t>
            </a:r>
          </a:p>
          <a:p>
            <a:r>
              <a:rPr lang="en-US" sz="1800" dirty="0"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CustomerId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</a:rPr>
              <a:t>{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latin typeface="Cascadia Mono" panose="020B06090200000200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private set</a:t>
            </a:r>
            <a:r>
              <a:rPr lang="en-US" sz="1800" dirty="0">
                <a:latin typeface="Cascadia Mono" panose="020B06090200000200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</a:rPr>
              <a:t>EmailAddress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</a:rPr>
              <a:t>{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latin typeface="Cascadia Mono" panose="020B06090200000200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</a:rPr>
              <a:t>FirstName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</a:rPr>
              <a:t>{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latin typeface="Cascadia Mono" panose="020B06090200000200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</a:rPr>
              <a:t>LastName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</a:rPr>
              <a:t>{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get</a:t>
            </a:r>
            <a:r>
              <a:rPr lang="en-US" sz="1800" dirty="0">
                <a:latin typeface="Cascadia Mono" panose="020B06090200000200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set</a:t>
            </a:r>
            <a:r>
              <a:rPr lang="en-US" sz="1800" dirty="0">
                <a:latin typeface="Cascadia Mono" panose="020B0609020000020004" pitchFamily="49" charset="0"/>
              </a:rPr>
              <a:t>;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latin typeface="Cascadia Mono" panose="020B0609020000020004" pitchFamily="49" charset="0"/>
              </a:rPr>
              <a:t>}</a:t>
            </a:r>
          </a:p>
          <a:p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70C0"/>
                </a:solidFill>
                <a:latin typeface="Cascadia Mono" panose="020B06090200000200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chemeClr val="accent5"/>
                </a:solidFill>
                <a:latin typeface="Cascadia Mono" panose="020B0609020000020004" pitchFamily="49" charset="0"/>
              </a:rPr>
              <a:t>Validate</a:t>
            </a:r>
            <a:r>
              <a:rPr lang="en-US" sz="1800" dirty="0">
                <a:latin typeface="Cascadia Mono" panose="020B0609020000020004" pitchFamily="49" charset="0"/>
              </a:rPr>
              <a:t>()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dirty="0">
                <a:latin typeface="Cascadia Mono" panose="020B0609020000020004" pitchFamily="49" charset="0"/>
              </a:rPr>
              <a:t>{...}</a:t>
            </a:r>
            <a:endParaRPr lang="en-US" sz="1800" dirty="0">
              <a:latin typeface="Cascadia Mono" panose="020B0609020000020004" pitchFamily="49" charset="0"/>
            </a:endParaRPr>
          </a:p>
          <a:p>
            <a:r>
              <a:rPr lang="en-US" sz="1800" dirty="0">
                <a:latin typeface="Cascadia Mono" panose="020B0609020000020004" pitchFamily="49" charset="0"/>
              </a:rPr>
              <a:t>}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8DA159-2C89-74D0-B7AB-1BD590162BD9}"/>
              </a:ext>
            </a:extLst>
          </p:cNvPr>
          <p:cNvSpPr txBox="1"/>
          <p:nvPr/>
        </p:nvSpPr>
        <p:spPr>
          <a:xfrm>
            <a:off x="4283765" y="4522304"/>
            <a:ext cx="12225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rgbClr val="FFC000"/>
                </a:solidFill>
              </a:rPr>
              <a:t>==</a:t>
            </a:r>
          </a:p>
        </p:txBody>
      </p:sp>
    </p:spTree>
    <p:extLst>
      <p:ext uri="{BB962C8B-B14F-4D97-AF65-F5344CB8AC3E}">
        <p14:creationId xmlns:p14="http://schemas.microsoft.com/office/powerpoint/2010/main" val="3262976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D922F6-F4EB-3ABA-8555-309ED0CEA71C}"/>
              </a:ext>
            </a:extLst>
          </p:cNvPr>
          <p:cNvSpPr/>
          <p:nvPr/>
        </p:nvSpPr>
        <p:spPr>
          <a:xfrm>
            <a:off x="3786809" y="2395330"/>
            <a:ext cx="4618382" cy="20673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4238096869"/>
      </p:ext>
    </p:extLst>
  </p:cSld>
  <p:clrMapOvr>
    <a:masterClrMapping/>
  </p:clrMapOvr>
  <p:transition spd="slow"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D922F6-F4EB-3ABA-8555-309ED0CEA71C}"/>
              </a:ext>
            </a:extLst>
          </p:cNvPr>
          <p:cNvSpPr/>
          <p:nvPr/>
        </p:nvSpPr>
        <p:spPr>
          <a:xfrm>
            <a:off x="795130" y="4512365"/>
            <a:ext cx="3110948" cy="1392562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Objects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D690DAC-D358-4576-8FC5-C8D2A7C99245}"/>
              </a:ext>
            </a:extLst>
          </p:cNvPr>
          <p:cNvSpPr/>
          <p:nvPr/>
        </p:nvSpPr>
        <p:spPr>
          <a:xfrm>
            <a:off x="795130" y="937591"/>
            <a:ext cx="3110948" cy="13925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Entity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63E50B9-4BE1-2EBE-B358-28AEB3F3F31E}"/>
              </a:ext>
            </a:extLst>
          </p:cNvPr>
          <p:cNvSpPr/>
          <p:nvPr/>
        </p:nvSpPr>
        <p:spPr>
          <a:xfrm>
            <a:off x="795130" y="2671460"/>
            <a:ext cx="3110948" cy="1392562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Class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E86A5-DDA0-7167-A8F4-182B20E5F1D1}"/>
              </a:ext>
            </a:extLst>
          </p:cNvPr>
          <p:cNvSpPr txBox="1"/>
          <p:nvPr/>
        </p:nvSpPr>
        <p:spPr>
          <a:xfrm>
            <a:off x="3078988" y="196860"/>
            <a:ext cx="6034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Customer Management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267A1-0EF4-728F-1B2B-374EAED67B92}"/>
              </a:ext>
            </a:extLst>
          </p:cNvPr>
          <p:cNvSpPr txBox="1"/>
          <p:nvPr/>
        </p:nvSpPr>
        <p:spPr>
          <a:xfrm>
            <a:off x="4800598" y="1403039"/>
            <a:ext cx="1779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07C47-0C82-2E5E-B445-C42FF4AEAB06}"/>
              </a:ext>
            </a:extLst>
          </p:cNvPr>
          <p:cNvSpPr txBox="1"/>
          <p:nvPr/>
        </p:nvSpPr>
        <p:spPr>
          <a:xfrm>
            <a:off x="4800597" y="2671460"/>
            <a:ext cx="311094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Customer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First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Last Name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Go On An Adventure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C5EC6-F9B4-E36C-004F-BD67EA24CDA2}"/>
              </a:ext>
            </a:extLst>
          </p:cNvPr>
          <p:cNvSpPr txBox="1"/>
          <p:nvPr/>
        </p:nvSpPr>
        <p:spPr>
          <a:xfrm>
            <a:off x="4800597" y="4531632"/>
            <a:ext cx="330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Mohammad Abo Tier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9A50F-E4F7-9F5D-2D8B-56F06089A0B9}"/>
              </a:ext>
            </a:extLst>
          </p:cNvPr>
          <p:cNvSpPr txBox="1"/>
          <p:nvPr/>
        </p:nvSpPr>
        <p:spPr>
          <a:xfrm>
            <a:off x="4800597" y="5224128"/>
            <a:ext cx="3309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Eslam Hamed</a:t>
            </a:r>
          </a:p>
        </p:txBody>
      </p:sp>
    </p:spTree>
    <p:extLst>
      <p:ext uri="{BB962C8B-B14F-4D97-AF65-F5344CB8AC3E}">
        <p14:creationId xmlns:p14="http://schemas.microsoft.com/office/powerpoint/2010/main" val="246668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D632-F43E-C230-D02A-259404B6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/>
              <a:t>What Is Object Oriented Programming </a:t>
            </a:r>
            <a:r>
              <a:rPr lang="en-US" dirty="0"/>
              <a:t>(OOP)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6FF940E-281A-8DE3-3EE0-9340E155EC09}"/>
              </a:ext>
            </a:extLst>
          </p:cNvPr>
          <p:cNvSpPr/>
          <p:nvPr/>
        </p:nvSpPr>
        <p:spPr>
          <a:xfrm>
            <a:off x="1085850" y="1790700"/>
            <a:ext cx="4740150" cy="2652091"/>
          </a:xfrm>
          <a:prstGeom prst="wedgeRectCallou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An approach to designing and building applications that are: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Flexible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Natural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Well-crafted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Testable</a:t>
            </a:r>
          </a:p>
          <a:p>
            <a:r>
              <a:rPr lang="en-US" sz="2000" b="1" dirty="0">
                <a:solidFill>
                  <a:schemeClr val="tx1">
                    <a:lumMod val="95000"/>
                  </a:schemeClr>
                </a:solidFill>
              </a:rPr>
              <a:t>by focusing on objects that interact cleanly with another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9E99D2-54FA-F60D-A0E4-51F13732C4EA}"/>
              </a:ext>
            </a:extLst>
          </p:cNvPr>
          <p:cNvSpPr/>
          <p:nvPr/>
        </p:nvSpPr>
        <p:spPr>
          <a:xfrm>
            <a:off x="6359650" y="1803193"/>
            <a:ext cx="4746500" cy="105354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Identifying classes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6B2710-9B14-6DB6-6ABF-F398D4400D6E}"/>
              </a:ext>
            </a:extLst>
          </p:cNvPr>
          <p:cNvSpPr/>
          <p:nvPr/>
        </p:nvSpPr>
        <p:spPr>
          <a:xfrm>
            <a:off x="6366002" y="3005552"/>
            <a:ext cx="4746500" cy="105354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/>
              <a:t>Separating responsibilities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969CF2-2D85-D732-87BE-8F6B43750130}"/>
              </a:ext>
            </a:extLst>
          </p:cNvPr>
          <p:cNvSpPr/>
          <p:nvPr/>
        </p:nvSpPr>
        <p:spPr>
          <a:xfrm>
            <a:off x="6366002" y="4195418"/>
            <a:ext cx="4746500" cy="10535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/>
              <a:t>Establishing relationships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7C916-20D3-38DD-D57C-AE63E0B66BB1}"/>
              </a:ext>
            </a:extLst>
          </p:cNvPr>
          <p:cNvSpPr/>
          <p:nvPr/>
        </p:nvSpPr>
        <p:spPr>
          <a:xfrm>
            <a:off x="6359650" y="5397777"/>
            <a:ext cx="4746500" cy="105354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3200" dirty="0"/>
              <a:t>Leveraging reuse</a:t>
            </a:r>
          </a:p>
        </p:txBody>
      </p:sp>
    </p:spTree>
    <p:extLst>
      <p:ext uri="{BB962C8B-B14F-4D97-AF65-F5344CB8AC3E}">
        <p14:creationId xmlns:p14="http://schemas.microsoft.com/office/powerpoint/2010/main" val="2788555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6C59D0-E6D9-41AF-D27F-F79DBF3DCE2E}"/>
              </a:ext>
            </a:extLst>
          </p:cNvPr>
          <p:cNvSpPr txBox="1"/>
          <p:nvPr/>
        </p:nvSpPr>
        <p:spPr>
          <a:xfrm>
            <a:off x="2799200" y="373533"/>
            <a:ext cx="6593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How we extract classes from words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B079E80-DD67-00AE-92FB-F6ABB17C64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382016"/>
              </p:ext>
            </p:extLst>
          </p:nvPr>
        </p:nvGraphicFramePr>
        <p:xfrm>
          <a:off x="1549721" y="1050603"/>
          <a:ext cx="9092558" cy="4756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798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6D2457-BF63-43F3-8E7B-2F2832FEF3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136D2457-BF63-43F3-8E7B-2F2832FEF3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8097DE9-58A1-478B-AA9B-2C9E832C84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E8097DE9-58A1-478B-AA9B-2C9E832C84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1D7DA40-B652-4EDC-9F05-00453E6D94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graphicEl>
                                              <a:dgm id="{B1D7DA40-B652-4EDC-9F05-00453E6D94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5126FD-8B44-46F3-BEB2-D5456E76919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70C3F92-C0AD-4E73-8A22-9D413A456B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21420E-D6CD-4398-9C5C-03FBF688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{C227C595-8B79-4824-A83D-10EE1E2DFFF5}tf22339732_win32</Template>
  <TotalTime>1528</TotalTime>
  <Words>955</Words>
  <Application>Microsoft Office PowerPoint</Application>
  <PresentationFormat>Widescreen</PresentationFormat>
  <Paragraphs>332</Paragraphs>
  <Slides>31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Avenir Next LT Pro Light</vt:lpstr>
      <vt:lpstr>Calibri</vt:lpstr>
      <vt:lpstr>Cascadia Mono</vt:lpstr>
      <vt:lpstr>Rockwell Nova Light</vt:lpstr>
      <vt:lpstr>Wingdings</vt:lpstr>
      <vt:lpstr>LeafVTI</vt:lpstr>
      <vt:lpstr>Object Oriented Programming Fundamentals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Object Oriented Programming (OOP)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Abstraction</vt:lpstr>
      <vt:lpstr>Encapsulation</vt:lpstr>
      <vt:lpstr>PowerPoint Presentation</vt:lpstr>
      <vt:lpstr>Common Application layers</vt:lpstr>
      <vt:lpstr>The time for writing some code</vt:lpstr>
      <vt:lpstr>Separation of concerns</vt:lpstr>
      <vt:lpstr>Separation of concerns</vt:lpstr>
      <vt:lpstr>PowerPoint Presentation</vt:lpstr>
      <vt:lpstr>PowerPoint Presentation</vt:lpstr>
      <vt:lpstr>PowerPoint Presentation</vt:lpstr>
      <vt:lpstr>Establishing Relationships</vt:lpstr>
      <vt:lpstr>PowerPoint Presentation</vt:lpstr>
      <vt:lpstr>PowerPoint Presentation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</dc:title>
  <dc:creator>Mohamed Abotir</dc:creator>
  <cp:lastModifiedBy>Mohammad Fayed</cp:lastModifiedBy>
  <cp:revision>12</cp:revision>
  <dcterms:created xsi:type="dcterms:W3CDTF">2024-04-22T12:48:44Z</dcterms:created>
  <dcterms:modified xsi:type="dcterms:W3CDTF">2024-04-23T15:06:20Z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